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1"/>
  </p:notesMasterIdLst>
  <p:sldIdLst>
    <p:sldId id="260" r:id="rId2"/>
    <p:sldId id="265" r:id="rId3"/>
    <p:sldId id="280" r:id="rId4"/>
    <p:sldId id="286" r:id="rId5"/>
    <p:sldId id="313" r:id="rId6"/>
    <p:sldId id="314" r:id="rId7"/>
    <p:sldId id="289" r:id="rId8"/>
    <p:sldId id="292" r:id="rId9"/>
    <p:sldId id="311" r:id="rId10"/>
    <p:sldId id="301" r:id="rId11"/>
    <p:sldId id="302" r:id="rId12"/>
    <p:sldId id="303" r:id="rId13"/>
    <p:sldId id="305" r:id="rId14"/>
    <p:sldId id="304" r:id="rId15"/>
    <p:sldId id="279" r:id="rId16"/>
    <p:sldId id="290" r:id="rId17"/>
    <p:sldId id="291" r:id="rId18"/>
    <p:sldId id="312" r:id="rId19"/>
    <p:sldId id="264" r:id="rId20"/>
  </p:sldIdLst>
  <p:sldSz cx="10691813" cy="7559675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Pretendard Medium" panose="02000603000000020004" pitchFamily="50" charset="-127"/>
      <p:regular r:id="rId28"/>
    </p:embeddedFont>
    <p:embeddedFont>
      <p:font typeface="Pretendard Variable ExtraBold" panose="02000003000000020004" pitchFamily="2" charset="-127"/>
      <p:bold r:id="rId29"/>
    </p:embeddedFont>
    <p:embeddedFont>
      <p:font typeface="강원교육튼튼" panose="02020603020101020101" pitchFamily="18" charset="-127"/>
      <p:regular r:id="rId30"/>
    </p:embeddedFont>
    <p:embeddedFont>
      <p:font typeface="더잠실 2 Light" panose="00000300000000000000" pitchFamily="2" charset="-127"/>
      <p:regular r:id="rId31"/>
    </p:embeddedFont>
    <p:embeddedFont>
      <p:font typeface="더잠실 3 Regular" panose="00000500000000000000" pitchFamily="2" charset="-127"/>
      <p:regular r:id="rId32"/>
    </p:embeddedFont>
    <p:embeddedFont>
      <p:font typeface="더잠실 5 Bold" panose="00000800000000000000" pitchFamily="2" charset="-127"/>
      <p:bold r:id="rId33"/>
    </p:embeddedFont>
    <p:embeddedFont>
      <p:font typeface="던파 비트비트체 TTF" panose="02000803000000000000" pitchFamily="2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배달의민족 을지로체 TTF" panose="020B0600000101010101" pitchFamily="50" charset="-127"/>
      <p:regular r:id="rId37"/>
    </p:embeddedFont>
    <p:embeddedFont>
      <p:font typeface="배달의민족 주아" panose="02020603020101020101" pitchFamily="18" charset="-127"/>
      <p:regular r:id="rId38"/>
    </p:embeddedFont>
    <p:embeddedFont>
      <p:font typeface="배달의민족 한나체 Pro" panose="020B0600000101010101" pitchFamily="50" charset="-127"/>
      <p:regular r:id="rId39"/>
    </p:embeddedFont>
    <p:embeddedFont>
      <p:font typeface="여기어때 잘난체" panose="020B0600000101010101" pitchFamily="50" charset="-127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E2E7"/>
    <a:srgbClr val="D9D9D9"/>
    <a:srgbClr val="FF9999"/>
    <a:srgbClr val="FFFFFF"/>
    <a:srgbClr val="FEDE5A"/>
    <a:srgbClr val="FF7C80"/>
    <a:srgbClr val="9FC8ED"/>
    <a:srgbClr val="F6E7B8"/>
    <a:srgbClr val="7EC9E8"/>
    <a:srgbClr val="E6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5216" autoAdjust="0"/>
  </p:normalViewPr>
  <p:slideViewPr>
    <p:cSldViewPr snapToGrid="0">
      <p:cViewPr varScale="1">
        <p:scale>
          <a:sx n="83" d="100"/>
          <a:sy n="83" d="100"/>
        </p:scale>
        <p:origin x="720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016;&#54540;\&#52264;&#539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016;&#54540;\&#52264;&#5394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016;&#54540;\&#52264;&#5394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016;&#54540;\&#52264;&#5394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[차트.xlsx]Sheet49!피벗 테이블31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6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6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6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6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011367901341181E-2"/>
          <c:y val="3.1138789326485245E-2"/>
          <c:w val="0.77914869651718155"/>
          <c:h val="0.896216655229277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Sheet49!$J$1:$J$2</c:f>
              <c:strCache>
                <c:ptCount val="1"/>
                <c:pt idx="0">
                  <c:v>충청북도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Sheet49!$J$3:$J$9</c:f>
              <c:numCache>
                <c:formatCode>General</c:formatCode>
                <c:ptCount val="6"/>
                <c:pt idx="0">
                  <c:v>227000000</c:v>
                </c:pt>
                <c:pt idx="1">
                  <c:v>232000000</c:v>
                </c:pt>
                <c:pt idx="2">
                  <c:v>208000000</c:v>
                </c:pt>
                <c:pt idx="3">
                  <c:v>216000000</c:v>
                </c:pt>
                <c:pt idx="4">
                  <c:v>240000000</c:v>
                </c:pt>
                <c:pt idx="5">
                  <c:v>36400000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5B-42FC-AD4A-0CA21E7CBF18}"/>
            </c:ext>
          </c:extLst>
        </c:ser>
        <c:ser>
          <c:idx val="1"/>
          <c:order val="1"/>
          <c:tx>
            <c:strRef>
              <c:f>Sheet49!$K$1:$K$2</c:f>
              <c:strCache>
                <c:ptCount val="1"/>
                <c:pt idx="0">
                  <c:v>충청남도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Sheet49!$K$3:$K$9</c:f>
              <c:numCache>
                <c:formatCode>General</c:formatCode>
                <c:ptCount val="6"/>
                <c:pt idx="0">
                  <c:v>277000000</c:v>
                </c:pt>
                <c:pt idx="1">
                  <c:v>292000000</c:v>
                </c:pt>
                <c:pt idx="2">
                  <c:v>262000000</c:v>
                </c:pt>
                <c:pt idx="3">
                  <c:v>275000000</c:v>
                </c:pt>
                <c:pt idx="4">
                  <c:v>306000000</c:v>
                </c:pt>
                <c:pt idx="5">
                  <c:v>45700000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5B-42FC-AD4A-0CA21E7CBF18}"/>
            </c:ext>
          </c:extLst>
        </c:ser>
        <c:ser>
          <c:idx val="2"/>
          <c:order val="2"/>
          <c:tx>
            <c:strRef>
              <c:f>Sheet49!$L$1:$L$2</c:f>
              <c:strCache>
                <c:ptCount val="1"/>
                <c:pt idx="0">
                  <c:v>제주특별자치도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Sheet49!$L$3:$L$9</c:f>
              <c:numCache>
                <c:formatCode>General</c:formatCode>
                <c:ptCount val="6"/>
                <c:pt idx="0">
                  <c:v>94300000</c:v>
                </c:pt>
                <c:pt idx="1">
                  <c:v>98200000</c:v>
                </c:pt>
                <c:pt idx="2">
                  <c:v>78100000</c:v>
                </c:pt>
                <c:pt idx="3">
                  <c:v>101000000</c:v>
                </c:pt>
                <c:pt idx="4">
                  <c:v>115000000</c:v>
                </c:pt>
                <c:pt idx="5">
                  <c:v>17600000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5B-42FC-AD4A-0CA21E7CBF18}"/>
            </c:ext>
          </c:extLst>
        </c:ser>
        <c:ser>
          <c:idx val="3"/>
          <c:order val="3"/>
          <c:tx>
            <c:strRef>
              <c:f>Sheet49!$M$1:$M$2</c:f>
              <c:strCache>
                <c:ptCount val="1"/>
                <c:pt idx="0">
                  <c:v>전라북도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Sheet49!$M$3:$M$9</c:f>
              <c:numCache>
                <c:formatCode>General</c:formatCode>
                <c:ptCount val="6"/>
                <c:pt idx="0">
                  <c:v>208000000</c:v>
                </c:pt>
                <c:pt idx="1">
                  <c:v>214000000</c:v>
                </c:pt>
                <c:pt idx="2">
                  <c:v>192000000</c:v>
                </c:pt>
                <c:pt idx="3">
                  <c:v>205000000</c:v>
                </c:pt>
                <c:pt idx="4">
                  <c:v>225000000</c:v>
                </c:pt>
                <c:pt idx="5">
                  <c:v>35100000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65B-42FC-AD4A-0CA21E7CBF18}"/>
            </c:ext>
          </c:extLst>
        </c:ser>
        <c:ser>
          <c:idx val="4"/>
          <c:order val="4"/>
          <c:tx>
            <c:strRef>
              <c:f>Sheet49!$N$1:$N$2</c:f>
              <c:strCache>
                <c:ptCount val="1"/>
                <c:pt idx="0">
                  <c:v>전라남도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Sheet49!$N$3:$N$9</c:f>
              <c:numCache>
                <c:formatCode>General</c:formatCode>
                <c:ptCount val="6"/>
                <c:pt idx="0">
                  <c:v>213000000</c:v>
                </c:pt>
                <c:pt idx="1">
                  <c:v>225000000</c:v>
                </c:pt>
                <c:pt idx="2">
                  <c:v>210000000</c:v>
                </c:pt>
                <c:pt idx="3">
                  <c:v>228000000</c:v>
                </c:pt>
                <c:pt idx="4">
                  <c:v>248000000</c:v>
                </c:pt>
                <c:pt idx="5">
                  <c:v>37400000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5B-42FC-AD4A-0CA21E7CBF18}"/>
            </c:ext>
          </c:extLst>
        </c:ser>
        <c:ser>
          <c:idx val="5"/>
          <c:order val="5"/>
          <c:tx>
            <c:strRef>
              <c:f>Sheet49!$O$1:$O$2</c:f>
              <c:strCache>
                <c:ptCount val="1"/>
                <c:pt idx="0">
                  <c:v>인천광역시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Sheet49!$O$3:$O$9</c:f>
              <c:numCache>
                <c:formatCode>General</c:formatCode>
                <c:ptCount val="6"/>
                <c:pt idx="0">
                  <c:v>304000000</c:v>
                </c:pt>
                <c:pt idx="1">
                  <c:v>381000000</c:v>
                </c:pt>
                <c:pt idx="2">
                  <c:v>315000000</c:v>
                </c:pt>
                <c:pt idx="3">
                  <c:v>315000000</c:v>
                </c:pt>
                <c:pt idx="4">
                  <c:v>353000000</c:v>
                </c:pt>
                <c:pt idx="5">
                  <c:v>58600000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65B-42FC-AD4A-0CA21E7CBF18}"/>
            </c:ext>
          </c:extLst>
        </c:ser>
        <c:ser>
          <c:idx val="6"/>
          <c:order val="6"/>
          <c:tx>
            <c:strRef>
              <c:f>Sheet49!$P$1:$P$2</c:f>
              <c:strCache>
                <c:ptCount val="1"/>
                <c:pt idx="0">
                  <c:v>울산광역시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Sheet49!$P$3:$P$9</c:f>
              <c:numCache>
                <c:formatCode>General</c:formatCode>
                <c:ptCount val="6"/>
                <c:pt idx="0">
                  <c:v>131000000</c:v>
                </c:pt>
                <c:pt idx="1">
                  <c:v>135000000</c:v>
                </c:pt>
                <c:pt idx="2">
                  <c:v>123000000</c:v>
                </c:pt>
                <c:pt idx="3">
                  <c:v>124000000</c:v>
                </c:pt>
                <c:pt idx="4">
                  <c:v>137000000</c:v>
                </c:pt>
                <c:pt idx="5">
                  <c:v>22100000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65B-42FC-AD4A-0CA21E7CBF18}"/>
            </c:ext>
          </c:extLst>
        </c:ser>
        <c:ser>
          <c:idx val="7"/>
          <c:order val="7"/>
          <c:tx>
            <c:strRef>
              <c:f>Sheet49!$Q$1:$Q$2</c:f>
              <c:strCache>
                <c:ptCount val="1"/>
                <c:pt idx="0">
                  <c:v>세종특별자치시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Sheet49!$Q$3:$Q$9</c:f>
              <c:numCache>
                <c:formatCode>General</c:formatCode>
                <c:ptCount val="6"/>
                <c:pt idx="0">
                  <c:v>26300000</c:v>
                </c:pt>
                <c:pt idx="1">
                  <c:v>27600000</c:v>
                </c:pt>
                <c:pt idx="2">
                  <c:v>26000000</c:v>
                </c:pt>
                <c:pt idx="3">
                  <c:v>28500000</c:v>
                </c:pt>
                <c:pt idx="4">
                  <c:v>30600000</c:v>
                </c:pt>
                <c:pt idx="5">
                  <c:v>4882522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65B-42FC-AD4A-0CA21E7CBF18}"/>
            </c:ext>
          </c:extLst>
        </c:ser>
        <c:ser>
          <c:idx val="8"/>
          <c:order val="8"/>
          <c:tx>
            <c:strRef>
              <c:f>Sheet49!$R$1:$R$2</c:f>
              <c:strCache>
                <c:ptCount val="1"/>
                <c:pt idx="0">
                  <c:v>서울특별시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Sheet49!$R$3:$R$9</c:f>
              <c:numCache>
                <c:formatCode>General</c:formatCode>
                <c:ptCount val="6"/>
                <c:pt idx="0">
                  <c:v>1940000000</c:v>
                </c:pt>
                <c:pt idx="1">
                  <c:v>2010000000</c:v>
                </c:pt>
                <c:pt idx="2">
                  <c:v>1650000000</c:v>
                </c:pt>
                <c:pt idx="3">
                  <c:v>1690000000</c:v>
                </c:pt>
                <c:pt idx="4">
                  <c:v>1920000000</c:v>
                </c:pt>
                <c:pt idx="5">
                  <c:v>312000000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65B-42FC-AD4A-0CA21E7CBF18}"/>
            </c:ext>
          </c:extLst>
        </c:ser>
        <c:ser>
          <c:idx val="9"/>
          <c:order val="9"/>
          <c:tx>
            <c:strRef>
              <c:f>Sheet49!$S$1:$S$2</c:f>
              <c:strCache>
                <c:ptCount val="1"/>
                <c:pt idx="0">
                  <c:v>부산광역시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Sheet49!$S$3:$S$9</c:f>
              <c:numCache>
                <c:formatCode>General</c:formatCode>
                <c:ptCount val="6"/>
                <c:pt idx="0">
                  <c:v>552000000</c:v>
                </c:pt>
                <c:pt idx="1">
                  <c:v>558000000</c:v>
                </c:pt>
                <c:pt idx="2">
                  <c:v>486000000</c:v>
                </c:pt>
                <c:pt idx="3">
                  <c:v>495000000</c:v>
                </c:pt>
                <c:pt idx="4">
                  <c:v>548000000</c:v>
                </c:pt>
                <c:pt idx="5">
                  <c:v>91700000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65B-42FC-AD4A-0CA21E7CBF18}"/>
            </c:ext>
          </c:extLst>
        </c:ser>
        <c:ser>
          <c:idx val="10"/>
          <c:order val="10"/>
          <c:tx>
            <c:strRef>
              <c:f>Sheet49!$T$1:$T$2</c:f>
              <c:strCache>
                <c:ptCount val="1"/>
                <c:pt idx="0">
                  <c:v>대전광역시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Sheet49!$T$3:$T$9</c:f>
              <c:numCache>
                <c:formatCode>General</c:formatCode>
                <c:ptCount val="6"/>
                <c:pt idx="0">
                  <c:v>217000000</c:v>
                </c:pt>
                <c:pt idx="1">
                  <c:v>220000000</c:v>
                </c:pt>
                <c:pt idx="2">
                  <c:v>189000000</c:v>
                </c:pt>
                <c:pt idx="3">
                  <c:v>190000000</c:v>
                </c:pt>
                <c:pt idx="4">
                  <c:v>207000000</c:v>
                </c:pt>
                <c:pt idx="5">
                  <c:v>34200000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65B-42FC-AD4A-0CA21E7CBF18}"/>
            </c:ext>
          </c:extLst>
        </c:ser>
        <c:ser>
          <c:idx val="11"/>
          <c:order val="11"/>
          <c:tx>
            <c:strRef>
              <c:f>Sheet49!$U$1:$U$2</c:f>
              <c:strCache>
                <c:ptCount val="1"/>
                <c:pt idx="0">
                  <c:v>대구광역시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Sheet49!$U$3:$U$9</c:f>
              <c:numCache>
                <c:formatCode>General</c:formatCode>
                <c:ptCount val="6"/>
                <c:pt idx="0">
                  <c:v>359000000</c:v>
                </c:pt>
                <c:pt idx="1">
                  <c:v>367000000</c:v>
                </c:pt>
                <c:pt idx="2">
                  <c:v>304000000</c:v>
                </c:pt>
                <c:pt idx="3">
                  <c:v>311000000</c:v>
                </c:pt>
                <c:pt idx="4">
                  <c:v>338000000</c:v>
                </c:pt>
                <c:pt idx="5">
                  <c:v>56200000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65B-42FC-AD4A-0CA21E7CBF18}"/>
            </c:ext>
          </c:extLst>
        </c:ser>
        <c:ser>
          <c:idx val="12"/>
          <c:order val="12"/>
          <c:tx>
            <c:strRef>
              <c:f>Sheet49!$V$1:$V$2</c:f>
              <c:strCache>
                <c:ptCount val="1"/>
                <c:pt idx="0">
                  <c:v>광주광역시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Sheet49!$V$3:$V$9</c:f>
              <c:numCache>
                <c:formatCode>General</c:formatCode>
                <c:ptCount val="6"/>
                <c:pt idx="0">
                  <c:v>194000000</c:v>
                </c:pt>
                <c:pt idx="1">
                  <c:v>193000000</c:v>
                </c:pt>
                <c:pt idx="2">
                  <c:v>160000000</c:v>
                </c:pt>
                <c:pt idx="3">
                  <c:v>181000000</c:v>
                </c:pt>
                <c:pt idx="4">
                  <c:v>190000000</c:v>
                </c:pt>
                <c:pt idx="5">
                  <c:v>30600000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65B-42FC-AD4A-0CA21E7CBF18}"/>
            </c:ext>
          </c:extLst>
        </c:ser>
        <c:ser>
          <c:idx val="13"/>
          <c:order val="13"/>
          <c:tx>
            <c:strRef>
              <c:f>Sheet49!$W$1:$W$2</c:f>
              <c:strCache>
                <c:ptCount val="1"/>
                <c:pt idx="0">
                  <c:v>경상북도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Sheet49!$W$3:$W$9</c:f>
              <c:numCache>
                <c:formatCode>General</c:formatCode>
                <c:ptCount val="6"/>
                <c:pt idx="0">
                  <c:v>309000000</c:v>
                </c:pt>
                <c:pt idx="1">
                  <c:v>322000000</c:v>
                </c:pt>
                <c:pt idx="2">
                  <c:v>288000000</c:v>
                </c:pt>
                <c:pt idx="3">
                  <c:v>304000000</c:v>
                </c:pt>
                <c:pt idx="4">
                  <c:v>332000000</c:v>
                </c:pt>
                <c:pt idx="5">
                  <c:v>53000000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65B-42FC-AD4A-0CA21E7CBF18}"/>
            </c:ext>
          </c:extLst>
        </c:ser>
        <c:ser>
          <c:idx val="14"/>
          <c:order val="14"/>
          <c:tx>
            <c:strRef>
              <c:f>Sheet49!$X$1:$X$2</c:f>
              <c:strCache>
                <c:ptCount val="1"/>
                <c:pt idx="0">
                  <c:v>경상남도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Sheet49!$X$3:$X$9</c:f>
              <c:numCache>
                <c:formatCode>General</c:formatCode>
                <c:ptCount val="6"/>
                <c:pt idx="0">
                  <c:v>359000000</c:v>
                </c:pt>
                <c:pt idx="1">
                  <c:v>369000000</c:v>
                </c:pt>
                <c:pt idx="2">
                  <c:v>345000000</c:v>
                </c:pt>
                <c:pt idx="3">
                  <c:v>351000000</c:v>
                </c:pt>
                <c:pt idx="4">
                  <c:v>376000000</c:v>
                </c:pt>
                <c:pt idx="5">
                  <c:v>58800000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65B-42FC-AD4A-0CA21E7CBF18}"/>
            </c:ext>
          </c:extLst>
        </c:ser>
        <c:ser>
          <c:idx val="15"/>
          <c:order val="15"/>
          <c:tx>
            <c:strRef>
              <c:f>Sheet49!$Y$1:$Y$2</c:f>
              <c:strCache>
                <c:ptCount val="1"/>
                <c:pt idx="0">
                  <c:v>경기도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Sheet49!$Y$3:$Y$9</c:f>
              <c:numCache>
                <c:formatCode>General</c:formatCode>
                <c:ptCount val="6"/>
                <c:pt idx="0">
                  <c:v>1710000000</c:v>
                </c:pt>
                <c:pt idx="1">
                  <c:v>1790000000</c:v>
                </c:pt>
                <c:pt idx="2">
                  <c:v>1650000000</c:v>
                </c:pt>
                <c:pt idx="3">
                  <c:v>1700000000</c:v>
                </c:pt>
                <c:pt idx="4">
                  <c:v>1830000000</c:v>
                </c:pt>
                <c:pt idx="5">
                  <c:v>283000000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65B-42FC-AD4A-0CA21E7CBF18}"/>
            </c:ext>
          </c:extLst>
        </c:ser>
        <c:ser>
          <c:idx val="16"/>
          <c:order val="16"/>
          <c:tx>
            <c:strRef>
              <c:f>Sheet49!$Z$1:$Z$2</c:f>
              <c:strCache>
                <c:ptCount val="1"/>
                <c:pt idx="0">
                  <c:v>강원도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Sheet49!$I$3:$I$9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Sheet49!$Z$3:$Z$9</c:f>
              <c:numCache>
                <c:formatCode>General</c:formatCode>
                <c:ptCount val="6"/>
                <c:pt idx="0">
                  <c:v>239000000</c:v>
                </c:pt>
                <c:pt idx="1">
                  <c:v>250000000</c:v>
                </c:pt>
                <c:pt idx="2">
                  <c:v>234000000</c:v>
                </c:pt>
                <c:pt idx="3">
                  <c:v>232000000</c:v>
                </c:pt>
                <c:pt idx="4">
                  <c:v>271000000</c:v>
                </c:pt>
                <c:pt idx="5">
                  <c:v>40500000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65B-42FC-AD4A-0CA21E7CB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5084128"/>
        <c:axId val="1745079552"/>
      </c:barChart>
      <c:catAx>
        <c:axId val="174508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  <a:cs typeface="+mn-cs"/>
              </a:defRPr>
            </a:pPr>
            <a:endParaRPr lang="ko-KR"/>
          </a:p>
        </c:txPr>
        <c:crossAx val="1745079552"/>
        <c:crosses val="autoZero"/>
        <c:auto val="1"/>
        <c:lblAlgn val="ctr"/>
        <c:lblOffset val="100"/>
        <c:noMultiLvlLbl val="0"/>
      </c:catAx>
      <c:valAx>
        <c:axId val="174507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던파 비트비트체 TTF" panose="02000803000000000000" pitchFamily="2" charset="-127"/>
                <a:ea typeface="던파 비트비트체 TTF" panose="02000803000000000000" pitchFamily="2" charset="-127"/>
                <a:cs typeface="+mn-cs"/>
              </a:defRPr>
            </a:pPr>
            <a:endParaRPr lang="ko-KR"/>
          </a:p>
        </c:txPr>
        <c:crossAx val="174508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던파 비트비트체 TTF" panose="02000803000000000000" pitchFamily="2" charset="-127"/>
              <a:ea typeface="던파 비트비트체 TTF" panose="02000803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[차트.xlsx]Sheet94!피벗 테이블76</c:name>
    <c:fmtId val="-1"/>
  </c:pivotSource>
  <c:chart>
    <c:autoTitleDeleted val="0"/>
    <c:pivotFmts>
      <c:pivotFmt>
        <c:idx val="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9.9757871213259658E-2"/>
          <c:y val="2.6227974918358238E-2"/>
          <c:w val="0.79537481522669473"/>
          <c:h val="0.880881410443954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Sheet94!$I$1:$I$2</c:f>
              <c:strCache>
                <c:ptCount val="1"/>
                <c:pt idx="0">
                  <c:v>체험관광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multiLvlStrRef>
              <c:f>Sheet94!$H$3:$H$71</c:f>
              <c:multiLvlStrCache>
                <c:ptCount val="6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  <c:pt idx="47">
                    <c:v>12</c:v>
                  </c:pt>
                  <c:pt idx="48">
                    <c:v>1</c:v>
                  </c:pt>
                  <c:pt idx="49">
                    <c:v>2</c:v>
                  </c:pt>
                  <c:pt idx="50">
                    <c:v>3</c:v>
                  </c:pt>
                  <c:pt idx="51">
                    <c:v>4</c:v>
                  </c:pt>
                  <c:pt idx="52">
                    <c:v>5</c:v>
                  </c:pt>
                  <c:pt idx="53">
                    <c:v>6</c:v>
                  </c:pt>
                  <c:pt idx="54">
                    <c:v>7</c:v>
                  </c:pt>
                  <c:pt idx="55">
                    <c:v>8</c:v>
                  </c:pt>
                  <c:pt idx="56">
                    <c:v>9</c:v>
                  </c:pt>
                  <c:pt idx="57">
                    <c:v>10</c:v>
                  </c:pt>
                  <c:pt idx="58">
                    <c:v>11</c:v>
                  </c:pt>
                  <c:pt idx="59">
                    <c:v>12</c:v>
                  </c:pt>
                  <c:pt idx="60">
                    <c:v>1</c:v>
                  </c:pt>
                  <c:pt idx="61">
                    <c:v>2</c:v>
                  </c:pt>
                </c:lvl>
                <c:lvl>
                  <c:pt idx="0">
                    <c:v>2018</c:v>
                  </c:pt>
                  <c:pt idx="12">
                    <c:v>2019</c:v>
                  </c:pt>
                  <c:pt idx="24">
                    <c:v>2020</c:v>
                  </c:pt>
                  <c:pt idx="36">
                    <c:v>2021</c:v>
                  </c:pt>
                  <c:pt idx="48">
                    <c:v>2022</c:v>
                  </c:pt>
                  <c:pt idx="60">
                    <c:v>2023</c:v>
                  </c:pt>
                </c:lvl>
              </c:multiLvlStrCache>
            </c:multiLvlStrRef>
          </c:cat>
          <c:val>
            <c:numRef>
              <c:f>Sheet94!$I$3:$I$71</c:f>
              <c:numCache>
                <c:formatCode>General</c:formatCode>
                <c:ptCount val="62"/>
                <c:pt idx="0">
                  <c:v>122751</c:v>
                </c:pt>
                <c:pt idx="1">
                  <c:v>110086</c:v>
                </c:pt>
                <c:pt idx="2">
                  <c:v>111206</c:v>
                </c:pt>
                <c:pt idx="3">
                  <c:v>127496</c:v>
                </c:pt>
                <c:pt idx="4">
                  <c:v>158815</c:v>
                </c:pt>
                <c:pt idx="5">
                  <c:v>135437</c:v>
                </c:pt>
                <c:pt idx="6">
                  <c:v>139718</c:v>
                </c:pt>
                <c:pt idx="7">
                  <c:v>175589</c:v>
                </c:pt>
                <c:pt idx="8">
                  <c:v>165427</c:v>
                </c:pt>
                <c:pt idx="9">
                  <c:v>173279</c:v>
                </c:pt>
                <c:pt idx="10">
                  <c:v>128711</c:v>
                </c:pt>
                <c:pt idx="11">
                  <c:v>169605</c:v>
                </c:pt>
                <c:pt idx="12">
                  <c:v>154628</c:v>
                </c:pt>
                <c:pt idx="13">
                  <c:v>169014</c:v>
                </c:pt>
                <c:pt idx="14">
                  <c:v>160946</c:v>
                </c:pt>
                <c:pt idx="15">
                  <c:v>133907</c:v>
                </c:pt>
                <c:pt idx="16">
                  <c:v>160056</c:v>
                </c:pt>
                <c:pt idx="17">
                  <c:v>160538</c:v>
                </c:pt>
                <c:pt idx="18">
                  <c:v>159377</c:v>
                </c:pt>
                <c:pt idx="19">
                  <c:v>239156</c:v>
                </c:pt>
                <c:pt idx="20">
                  <c:v>168633</c:v>
                </c:pt>
                <c:pt idx="21">
                  <c:v>198229</c:v>
                </c:pt>
                <c:pt idx="22">
                  <c:v>172960</c:v>
                </c:pt>
                <c:pt idx="23">
                  <c:v>201368</c:v>
                </c:pt>
                <c:pt idx="24">
                  <c:v>216285</c:v>
                </c:pt>
                <c:pt idx="25">
                  <c:v>93921</c:v>
                </c:pt>
                <c:pt idx="26">
                  <c:v>90230</c:v>
                </c:pt>
                <c:pt idx="27">
                  <c:v>107412</c:v>
                </c:pt>
                <c:pt idx="28">
                  <c:v>157842</c:v>
                </c:pt>
                <c:pt idx="29">
                  <c:v>129786</c:v>
                </c:pt>
                <c:pt idx="30">
                  <c:v>139953</c:v>
                </c:pt>
                <c:pt idx="31">
                  <c:v>163032</c:v>
                </c:pt>
                <c:pt idx="32">
                  <c:v>105001</c:v>
                </c:pt>
                <c:pt idx="33">
                  <c:v>202032</c:v>
                </c:pt>
                <c:pt idx="34">
                  <c:v>116210</c:v>
                </c:pt>
                <c:pt idx="35">
                  <c:v>83411</c:v>
                </c:pt>
                <c:pt idx="36">
                  <c:v>83428</c:v>
                </c:pt>
                <c:pt idx="37">
                  <c:v>119654</c:v>
                </c:pt>
                <c:pt idx="38">
                  <c:v>111545</c:v>
                </c:pt>
                <c:pt idx="39">
                  <c:v>120478</c:v>
                </c:pt>
                <c:pt idx="40">
                  <c:v>150603</c:v>
                </c:pt>
                <c:pt idx="41">
                  <c:v>136235</c:v>
                </c:pt>
                <c:pt idx="42">
                  <c:v>126896</c:v>
                </c:pt>
                <c:pt idx="43">
                  <c:v>149975</c:v>
                </c:pt>
                <c:pt idx="44">
                  <c:v>154034</c:v>
                </c:pt>
                <c:pt idx="45">
                  <c:v>214979</c:v>
                </c:pt>
                <c:pt idx="46">
                  <c:v>145602</c:v>
                </c:pt>
                <c:pt idx="47">
                  <c:v>123215</c:v>
                </c:pt>
                <c:pt idx="48">
                  <c:v>138397</c:v>
                </c:pt>
                <c:pt idx="49">
                  <c:v>121453</c:v>
                </c:pt>
                <c:pt idx="50">
                  <c:v>124975</c:v>
                </c:pt>
                <c:pt idx="51">
                  <c:v>175612</c:v>
                </c:pt>
                <c:pt idx="52">
                  <c:v>210444</c:v>
                </c:pt>
                <c:pt idx="53">
                  <c:v>211157</c:v>
                </c:pt>
                <c:pt idx="54">
                  <c:v>198927</c:v>
                </c:pt>
                <c:pt idx="55">
                  <c:v>230962</c:v>
                </c:pt>
                <c:pt idx="56">
                  <c:v>191555</c:v>
                </c:pt>
                <c:pt idx="57">
                  <c:v>274300</c:v>
                </c:pt>
                <c:pt idx="58">
                  <c:v>185122</c:v>
                </c:pt>
                <c:pt idx="59">
                  <c:v>214747</c:v>
                </c:pt>
                <c:pt idx="60">
                  <c:v>241109</c:v>
                </c:pt>
                <c:pt idx="61">
                  <c:v>227028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E-401E-B173-3F49BC660F98}"/>
            </c:ext>
          </c:extLst>
        </c:ser>
        <c:ser>
          <c:idx val="1"/>
          <c:order val="1"/>
          <c:tx>
            <c:strRef>
              <c:f>Sheet94!$J$1:$J$2</c:f>
              <c:strCache>
                <c:ptCount val="1"/>
                <c:pt idx="0">
                  <c:v>역사관광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cat>
            <c:multiLvlStrRef>
              <c:f>Sheet94!$H$3:$H$71</c:f>
              <c:multiLvlStrCache>
                <c:ptCount val="6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  <c:pt idx="47">
                    <c:v>12</c:v>
                  </c:pt>
                  <c:pt idx="48">
                    <c:v>1</c:v>
                  </c:pt>
                  <c:pt idx="49">
                    <c:v>2</c:v>
                  </c:pt>
                  <c:pt idx="50">
                    <c:v>3</c:v>
                  </c:pt>
                  <c:pt idx="51">
                    <c:v>4</c:v>
                  </c:pt>
                  <c:pt idx="52">
                    <c:v>5</c:v>
                  </c:pt>
                  <c:pt idx="53">
                    <c:v>6</c:v>
                  </c:pt>
                  <c:pt idx="54">
                    <c:v>7</c:v>
                  </c:pt>
                  <c:pt idx="55">
                    <c:v>8</c:v>
                  </c:pt>
                  <c:pt idx="56">
                    <c:v>9</c:v>
                  </c:pt>
                  <c:pt idx="57">
                    <c:v>10</c:v>
                  </c:pt>
                  <c:pt idx="58">
                    <c:v>11</c:v>
                  </c:pt>
                  <c:pt idx="59">
                    <c:v>12</c:v>
                  </c:pt>
                  <c:pt idx="60">
                    <c:v>1</c:v>
                  </c:pt>
                  <c:pt idx="61">
                    <c:v>2</c:v>
                  </c:pt>
                </c:lvl>
                <c:lvl>
                  <c:pt idx="0">
                    <c:v>2018</c:v>
                  </c:pt>
                  <c:pt idx="12">
                    <c:v>2019</c:v>
                  </c:pt>
                  <c:pt idx="24">
                    <c:v>2020</c:v>
                  </c:pt>
                  <c:pt idx="36">
                    <c:v>2021</c:v>
                  </c:pt>
                  <c:pt idx="48">
                    <c:v>2022</c:v>
                  </c:pt>
                  <c:pt idx="60">
                    <c:v>2023</c:v>
                  </c:pt>
                </c:lvl>
              </c:multiLvlStrCache>
            </c:multiLvlStrRef>
          </c:cat>
          <c:val>
            <c:numRef>
              <c:f>Sheet94!$J$3:$J$71</c:f>
              <c:numCache>
                <c:formatCode>General</c:formatCode>
                <c:ptCount val="62"/>
                <c:pt idx="0">
                  <c:v>297315</c:v>
                </c:pt>
                <c:pt idx="1">
                  <c:v>279560</c:v>
                </c:pt>
                <c:pt idx="2">
                  <c:v>407045</c:v>
                </c:pt>
                <c:pt idx="3">
                  <c:v>724331</c:v>
                </c:pt>
                <c:pt idx="4">
                  <c:v>907449</c:v>
                </c:pt>
                <c:pt idx="5">
                  <c:v>616463</c:v>
                </c:pt>
                <c:pt idx="6">
                  <c:v>587323</c:v>
                </c:pt>
                <c:pt idx="7">
                  <c:v>729838</c:v>
                </c:pt>
                <c:pt idx="8">
                  <c:v>798651</c:v>
                </c:pt>
                <c:pt idx="9">
                  <c:v>945622</c:v>
                </c:pt>
                <c:pt idx="10">
                  <c:v>735352</c:v>
                </c:pt>
                <c:pt idx="11">
                  <c:v>528009</c:v>
                </c:pt>
                <c:pt idx="12">
                  <c:v>542286</c:v>
                </c:pt>
                <c:pt idx="13">
                  <c:v>636632</c:v>
                </c:pt>
                <c:pt idx="14">
                  <c:v>779811</c:v>
                </c:pt>
                <c:pt idx="15">
                  <c:v>879142</c:v>
                </c:pt>
                <c:pt idx="16">
                  <c:v>1041535</c:v>
                </c:pt>
                <c:pt idx="17">
                  <c:v>820164</c:v>
                </c:pt>
                <c:pt idx="18">
                  <c:v>748533</c:v>
                </c:pt>
                <c:pt idx="19">
                  <c:v>1095759</c:v>
                </c:pt>
                <c:pt idx="20">
                  <c:v>861318</c:v>
                </c:pt>
                <c:pt idx="21">
                  <c:v>1231187</c:v>
                </c:pt>
                <c:pt idx="22">
                  <c:v>1067564</c:v>
                </c:pt>
                <c:pt idx="23">
                  <c:v>709656</c:v>
                </c:pt>
                <c:pt idx="24">
                  <c:v>788806</c:v>
                </c:pt>
                <c:pt idx="25">
                  <c:v>525467</c:v>
                </c:pt>
                <c:pt idx="26">
                  <c:v>699587</c:v>
                </c:pt>
                <c:pt idx="27">
                  <c:v>943388</c:v>
                </c:pt>
                <c:pt idx="28">
                  <c:v>1147652</c:v>
                </c:pt>
                <c:pt idx="29">
                  <c:v>866053</c:v>
                </c:pt>
                <c:pt idx="30">
                  <c:v>908828</c:v>
                </c:pt>
                <c:pt idx="31">
                  <c:v>1115058</c:v>
                </c:pt>
                <c:pt idx="32">
                  <c:v>910570</c:v>
                </c:pt>
                <c:pt idx="33">
                  <c:v>1624958</c:v>
                </c:pt>
                <c:pt idx="34">
                  <c:v>1059669</c:v>
                </c:pt>
                <c:pt idx="35">
                  <c:v>688711</c:v>
                </c:pt>
                <c:pt idx="36">
                  <c:v>693748</c:v>
                </c:pt>
                <c:pt idx="37">
                  <c:v>1046367</c:v>
                </c:pt>
                <c:pt idx="38">
                  <c:v>958192</c:v>
                </c:pt>
                <c:pt idx="39">
                  <c:v>1180870</c:v>
                </c:pt>
                <c:pt idx="40">
                  <c:v>1413633</c:v>
                </c:pt>
                <c:pt idx="41">
                  <c:v>1032093</c:v>
                </c:pt>
                <c:pt idx="42">
                  <c:v>989187</c:v>
                </c:pt>
                <c:pt idx="43">
                  <c:v>1226488</c:v>
                </c:pt>
                <c:pt idx="44">
                  <c:v>1236826</c:v>
                </c:pt>
                <c:pt idx="45">
                  <c:v>1610120</c:v>
                </c:pt>
                <c:pt idx="46">
                  <c:v>1339570</c:v>
                </c:pt>
                <c:pt idx="47">
                  <c:v>778392</c:v>
                </c:pt>
                <c:pt idx="48">
                  <c:v>853589</c:v>
                </c:pt>
                <c:pt idx="49">
                  <c:v>864556</c:v>
                </c:pt>
                <c:pt idx="50">
                  <c:v>839640</c:v>
                </c:pt>
                <c:pt idx="51">
                  <c:v>1492395</c:v>
                </c:pt>
                <c:pt idx="52">
                  <c:v>1531664</c:v>
                </c:pt>
                <c:pt idx="53">
                  <c:v>1146706</c:v>
                </c:pt>
                <c:pt idx="54">
                  <c:v>1102472</c:v>
                </c:pt>
                <c:pt idx="55">
                  <c:v>1339662</c:v>
                </c:pt>
                <c:pt idx="56">
                  <c:v>1312417</c:v>
                </c:pt>
                <c:pt idx="57">
                  <c:v>1896509</c:v>
                </c:pt>
                <c:pt idx="58">
                  <c:v>1363336</c:v>
                </c:pt>
                <c:pt idx="59">
                  <c:v>760598</c:v>
                </c:pt>
                <c:pt idx="60">
                  <c:v>934666</c:v>
                </c:pt>
                <c:pt idx="61">
                  <c:v>956858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7E-401E-B173-3F49BC660F98}"/>
            </c:ext>
          </c:extLst>
        </c:ser>
        <c:ser>
          <c:idx val="2"/>
          <c:order val="2"/>
          <c:tx>
            <c:strRef>
              <c:f>Sheet94!$K$1:$K$2</c:f>
              <c:strCache>
                <c:ptCount val="1"/>
                <c:pt idx="0">
                  <c:v>기타관광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cat>
            <c:multiLvlStrRef>
              <c:f>Sheet94!$H$3:$H$71</c:f>
              <c:multiLvlStrCache>
                <c:ptCount val="6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  <c:pt idx="47">
                    <c:v>12</c:v>
                  </c:pt>
                  <c:pt idx="48">
                    <c:v>1</c:v>
                  </c:pt>
                  <c:pt idx="49">
                    <c:v>2</c:v>
                  </c:pt>
                  <c:pt idx="50">
                    <c:v>3</c:v>
                  </c:pt>
                  <c:pt idx="51">
                    <c:v>4</c:v>
                  </c:pt>
                  <c:pt idx="52">
                    <c:v>5</c:v>
                  </c:pt>
                  <c:pt idx="53">
                    <c:v>6</c:v>
                  </c:pt>
                  <c:pt idx="54">
                    <c:v>7</c:v>
                  </c:pt>
                  <c:pt idx="55">
                    <c:v>8</c:v>
                  </c:pt>
                  <c:pt idx="56">
                    <c:v>9</c:v>
                  </c:pt>
                  <c:pt idx="57">
                    <c:v>10</c:v>
                  </c:pt>
                  <c:pt idx="58">
                    <c:v>11</c:v>
                  </c:pt>
                  <c:pt idx="59">
                    <c:v>12</c:v>
                  </c:pt>
                  <c:pt idx="60">
                    <c:v>1</c:v>
                  </c:pt>
                  <c:pt idx="61">
                    <c:v>2</c:v>
                  </c:pt>
                </c:lvl>
                <c:lvl>
                  <c:pt idx="0">
                    <c:v>2018</c:v>
                  </c:pt>
                  <c:pt idx="12">
                    <c:v>2019</c:v>
                  </c:pt>
                  <c:pt idx="24">
                    <c:v>2020</c:v>
                  </c:pt>
                  <c:pt idx="36">
                    <c:v>2021</c:v>
                  </c:pt>
                  <c:pt idx="48">
                    <c:v>2022</c:v>
                  </c:pt>
                  <c:pt idx="60">
                    <c:v>2023</c:v>
                  </c:pt>
                </c:lvl>
              </c:multiLvlStrCache>
            </c:multiLvlStrRef>
          </c:cat>
          <c:val>
            <c:numRef>
              <c:f>Sheet94!$K$3:$K$71</c:f>
              <c:numCache>
                <c:formatCode>General</c:formatCode>
                <c:ptCount val="62"/>
                <c:pt idx="0">
                  <c:v>616127</c:v>
                </c:pt>
                <c:pt idx="1">
                  <c:v>544566</c:v>
                </c:pt>
                <c:pt idx="2">
                  <c:v>667753</c:v>
                </c:pt>
                <c:pt idx="3">
                  <c:v>972777</c:v>
                </c:pt>
                <c:pt idx="4">
                  <c:v>1124118</c:v>
                </c:pt>
                <c:pt idx="5">
                  <c:v>980277</c:v>
                </c:pt>
                <c:pt idx="6">
                  <c:v>919715</c:v>
                </c:pt>
                <c:pt idx="7">
                  <c:v>1135628</c:v>
                </c:pt>
                <c:pt idx="8">
                  <c:v>1070789</c:v>
                </c:pt>
                <c:pt idx="9">
                  <c:v>1202327</c:v>
                </c:pt>
                <c:pt idx="10">
                  <c:v>968283</c:v>
                </c:pt>
                <c:pt idx="11">
                  <c:v>923006</c:v>
                </c:pt>
                <c:pt idx="12">
                  <c:v>2271529</c:v>
                </c:pt>
                <c:pt idx="13">
                  <c:v>969551</c:v>
                </c:pt>
                <c:pt idx="14">
                  <c:v>1135062</c:v>
                </c:pt>
                <c:pt idx="15">
                  <c:v>1227225</c:v>
                </c:pt>
                <c:pt idx="16">
                  <c:v>1363726</c:v>
                </c:pt>
                <c:pt idx="17">
                  <c:v>1306398</c:v>
                </c:pt>
                <c:pt idx="18">
                  <c:v>1246197</c:v>
                </c:pt>
                <c:pt idx="19">
                  <c:v>1680052</c:v>
                </c:pt>
                <c:pt idx="20">
                  <c:v>1281531</c:v>
                </c:pt>
                <c:pt idx="21">
                  <c:v>1704536</c:v>
                </c:pt>
                <c:pt idx="22">
                  <c:v>1468251</c:v>
                </c:pt>
                <c:pt idx="23">
                  <c:v>1285275</c:v>
                </c:pt>
                <c:pt idx="24">
                  <c:v>1334327</c:v>
                </c:pt>
                <c:pt idx="25">
                  <c:v>832080</c:v>
                </c:pt>
                <c:pt idx="26">
                  <c:v>837768</c:v>
                </c:pt>
                <c:pt idx="27">
                  <c:v>936315</c:v>
                </c:pt>
                <c:pt idx="28">
                  <c:v>1264288</c:v>
                </c:pt>
                <c:pt idx="29">
                  <c:v>1091630</c:v>
                </c:pt>
                <c:pt idx="30">
                  <c:v>1173934</c:v>
                </c:pt>
                <c:pt idx="31">
                  <c:v>1510720</c:v>
                </c:pt>
                <c:pt idx="32">
                  <c:v>1090022</c:v>
                </c:pt>
                <c:pt idx="33">
                  <c:v>1842674</c:v>
                </c:pt>
                <c:pt idx="34">
                  <c:v>1241277</c:v>
                </c:pt>
                <c:pt idx="35">
                  <c:v>915337</c:v>
                </c:pt>
                <c:pt idx="36">
                  <c:v>848655</c:v>
                </c:pt>
                <c:pt idx="37">
                  <c:v>1211544</c:v>
                </c:pt>
                <c:pt idx="38">
                  <c:v>1169997</c:v>
                </c:pt>
                <c:pt idx="39">
                  <c:v>1368196</c:v>
                </c:pt>
                <c:pt idx="40">
                  <c:v>1565866</c:v>
                </c:pt>
                <c:pt idx="41">
                  <c:v>1381558</c:v>
                </c:pt>
                <c:pt idx="42">
                  <c:v>1356219</c:v>
                </c:pt>
                <c:pt idx="43">
                  <c:v>1645077</c:v>
                </c:pt>
                <c:pt idx="44">
                  <c:v>1507363</c:v>
                </c:pt>
                <c:pt idx="45">
                  <c:v>1992428</c:v>
                </c:pt>
                <c:pt idx="46">
                  <c:v>1586358</c:v>
                </c:pt>
                <c:pt idx="47">
                  <c:v>1156605</c:v>
                </c:pt>
                <c:pt idx="48">
                  <c:v>1203030</c:v>
                </c:pt>
                <c:pt idx="49">
                  <c:v>1173950</c:v>
                </c:pt>
                <c:pt idx="50">
                  <c:v>1115821</c:v>
                </c:pt>
                <c:pt idx="51">
                  <c:v>1766599</c:v>
                </c:pt>
                <c:pt idx="52">
                  <c:v>1874207</c:v>
                </c:pt>
                <c:pt idx="53">
                  <c:v>1757420</c:v>
                </c:pt>
                <c:pt idx="54">
                  <c:v>1699278</c:v>
                </c:pt>
                <c:pt idx="55">
                  <c:v>2020891</c:v>
                </c:pt>
                <c:pt idx="56">
                  <c:v>2015745</c:v>
                </c:pt>
                <c:pt idx="57">
                  <c:v>5185928</c:v>
                </c:pt>
                <c:pt idx="58">
                  <c:v>4264607</c:v>
                </c:pt>
                <c:pt idx="59">
                  <c:v>3774786</c:v>
                </c:pt>
                <c:pt idx="60">
                  <c:v>3937449</c:v>
                </c:pt>
                <c:pt idx="61">
                  <c:v>3744016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7E-401E-B173-3F49BC660F98}"/>
            </c:ext>
          </c:extLst>
        </c:ser>
        <c:ser>
          <c:idx val="3"/>
          <c:order val="3"/>
          <c:tx>
            <c:strRef>
              <c:f>Sheet94!$L$1:$L$2</c:f>
              <c:strCache>
                <c:ptCount val="1"/>
                <c:pt idx="0">
                  <c:v>레저스포츠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cat>
            <c:multiLvlStrRef>
              <c:f>Sheet94!$H$3:$H$71</c:f>
              <c:multiLvlStrCache>
                <c:ptCount val="6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  <c:pt idx="47">
                    <c:v>12</c:v>
                  </c:pt>
                  <c:pt idx="48">
                    <c:v>1</c:v>
                  </c:pt>
                  <c:pt idx="49">
                    <c:v>2</c:v>
                  </c:pt>
                  <c:pt idx="50">
                    <c:v>3</c:v>
                  </c:pt>
                  <c:pt idx="51">
                    <c:v>4</c:v>
                  </c:pt>
                  <c:pt idx="52">
                    <c:v>5</c:v>
                  </c:pt>
                  <c:pt idx="53">
                    <c:v>6</c:v>
                  </c:pt>
                  <c:pt idx="54">
                    <c:v>7</c:v>
                  </c:pt>
                  <c:pt idx="55">
                    <c:v>8</c:v>
                  </c:pt>
                  <c:pt idx="56">
                    <c:v>9</c:v>
                  </c:pt>
                  <c:pt idx="57">
                    <c:v>10</c:v>
                  </c:pt>
                  <c:pt idx="58">
                    <c:v>11</c:v>
                  </c:pt>
                  <c:pt idx="59">
                    <c:v>12</c:v>
                  </c:pt>
                  <c:pt idx="60">
                    <c:v>1</c:v>
                  </c:pt>
                  <c:pt idx="61">
                    <c:v>2</c:v>
                  </c:pt>
                </c:lvl>
                <c:lvl>
                  <c:pt idx="0">
                    <c:v>2018</c:v>
                  </c:pt>
                  <c:pt idx="12">
                    <c:v>2019</c:v>
                  </c:pt>
                  <c:pt idx="24">
                    <c:v>2020</c:v>
                  </c:pt>
                  <c:pt idx="36">
                    <c:v>2021</c:v>
                  </c:pt>
                  <c:pt idx="48">
                    <c:v>2022</c:v>
                  </c:pt>
                  <c:pt idx="60">
                    <c:v>2023</c:v>
                  </c:pt>
                </c:lvl>
              </c:multiLvlStrCache>
            </c:multiLvlStrRef>
          </c:cat>
          <c:val>
            <c:numRef>
              <c:f>Sheet94!$L$3:$L$71</c:f>
              <c:numCache>
                <c:formatCode>General</c:formatCode>
                <c:ptCount val="62"/>
                <c:pt idx="0">
                  <c:v>419864</c:v>
                </c:pt>
                <c:pt idx="1">
                  <c:v>424464</c:v>
                </c:pt>
                <c:pt idx="2">
                  <c:v>730909</c:v>
                </c:pt>
                <c:pt idx="3">
                  <c:v>1166966</c:v>
                </c:pt>
                <c:pt idx="4">
                  <c:v>1347124</c:v>
                </c:pt>
                <c:pt idx="5">
                  <c:v>1358517</c:v>
                </c:pt>
                <c:pt idx="6">
                  <c:v>1197666</c:v>
                </c:pt>
                <c:pt idx="7">
                  <c:v>1164831</c:v>
                </c:pt>
                <c:pt idx="8">
                  <c:v>1310522</c:v>
                </c:pt>
                <c:pt idx="9">
                  <c:v>1418692</c:v>
                </c:pt>
                <c:pt idx="10">
                  <c:v>1174940</c:v>
                </c:pt>
                <c:pt idx="11">
                  <c:v>705288</c:v>
                </c:pt>
                <c:pt idx="12">
                  <c:v>669098</c:v>
                </c:pt>
                <c:pt idx="13">
                  <c:v>713965</c:v>
                </c:pt>
                <c:pt idx="14">
                  <c:v>1171127</c:v>
                </c:pt>
                <c:pt idx="15">
                  <c:v>1405674</c:v>
                </c:pt>
                <c:pt idx="16">
                  <c:v>1633633</c:v>
                </c:pt>
                <c:pt idx="17">
                  <c:v>1617485</c:v>
                </c:pt>
                <c:pt idx="18">
                  <c:v>1523637</c:v>
                </c:pt>
                <c:pt idx="19">
                  <c:v>1760343</c:v>
                </c:pt>
                <c:pt idx="20">
                  <c:v>1495065</c:v>
                </c:pt>
                <c:pt idx="21">
                  <c:v>1859392</c:v>
                </c:pt>
                <c:pt idx="22">
                  <c:v>1606434</c:v>
                </c:pt>
                <c:pt idx="23">
                  <c:v>997638</c:v>
                </c:pt>
                <c:pt idx="24">
                  <c:v>910080</c:v>
                </c:pt>
                <c:pt idx="25">
                  <c:v>880293</c:v>
                </c:pt>
                <c:pt idx="26">
                  <c:v>1268017</c:v>
                </c:pt>
                <c:pt idx="27">
                  <c:v>1709359</c:v>
                </c:pt>
                <c:pt idx="28">
                  <c:v>1991144</c:v>
                </c:pt>
                <c:pt idx="29">
                  <c:v>2033626</c:v>
                </c:pt>
                <c:pt idx="30">
                  <c:v>2011827</c:v>
                </c:pt>
                <c:pt idx="31">
                  <c:v>1939325</c:v>
                </c:pt>
                <c:pt idx="32">
                  <c:v>1950194</c:v>
                </c:pt>
                <c:pt idx="33">
                  <c:v>2365750</c:v>
                </c:pt>
                <c:pt idx="34">
                  <c:v>1727764</c:v>
                </c:pt>
                <c:pt idx="35">
                  <c:v>1042352</c:v>
                </c:pt>
                <c:pt idx="36">
                  <c:v>731022</c:v>
                </c:pt>
                <c:pt idx="37">
                  <c:v>1269644</c:v>
                </c:pt>
                <c:pt idx="38">
                  <c:v>1755294</c:v>
                </c:pt>
                <c:pt idx="39">
                  <c:v>2183171</c:v>
                </c:pt>
                <c:pt idx="40">
                  <c:v>2410300</c:v>
                </c:pt>
                <c:pt idx="41">
                  <c:v>2448733</c:v>
                </c:pt>
                <c:pt idx="42">
                  <c:v>2275436</c:v>
                </c:pt>
                <c:pt idx="43">
                  <c:v>2209343</c:v>
                </c:pt>
                <c:pt idx="44">
                  <c:v>2269084</c:v>
                </c:pt>
                <c:pt idx="45">
                  <c:v>2600164</c:v>
                </c:pt>
                <c:pt idx="46">
                  <c:v>2112138</c:v>
                </c:pt>
                <c:pt idx="47">
                  <c:v>1371558</c:v>
                </c:pt>
                <c:pt idx="48">
                  <c:v>1119704</c:v>
                </c:pt>
                <c:pt idx="49">
                  <c:v>1260962</c:v>
                </c:pt>
                <c:pt idx="50">
                  <c:v>1793003</c:v>
                </c:pt>
                <c:pt idx="51">
                  <c:v>2462298</c:v>
                </c:pt>
                <c:pt idx="52">
                  <c:v>2773666</c:v>
                </c:pt>
                <c:pt idx="53">
                  <c:v>2602050</c:v>
                </c:pt>
                <c:pt idx="54">
                  <c:v>2586818</c:v>
                </c:pt>
                <c:pt idx="55">
                  <c:v>2528374</c:v>
                </c:pt>
                <c:pt idx="56">
                  <c:v>2487606</c:v>
                </c:pt>
                <c:pt idx="57">
                  <c:v>2888366</c:v>
                </c:pt>
                <c:pt idx="58">
                  <c:v>2325694</c:v>
                </c:pt>
                <c:pt idx="59">
                  <c:v>1193022</c:v>
                </c:pt>
                <c:pt idx="60">
                  <c:v>1054430</c:v>
                </c:pt>
                <c:pt idx="61">
                  <c:v>1451143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27E-401E-B173-3F49BC660F98}"/>
            </c:ext>
          </c:extLst>
        </c:ser>
        <c:ser>
          <c:idx val="4"/>
          <c:order val="4"/>
          <c:tx>
            <c:strRef>
              <c:f>Sheet94!$M$1:$M$2</c:f>
              <c:strCache>
                <c:ptCount val="1"/>
                <c:pt idx="0">
                  <c:v>자연관광</c:v>
                </c:pt>
              </c:strCache>
            </c:strRef>
          </c:tx>
          <c:spPr>
            <a:pattFill prst="narHorz">
              <a:fgClr>
                <a:schemeClr val="accent4">
                  <a:lumMod val="60000"/>
                </a:schemeClr>
              </a:fgClr>
              <a:bgClr>
                <a:schemeClr val="accent4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>
                  <a:lumMod val="60000"/>
                </a:schemeClr>
              </a:innerShdw>
            </a:effectLst>
          </c:spPr>
          <c:invertIfNegative val="0"/>
          <c:cat>
            <c:multiLvlStrRef>
              <c:f>Sheet94!$H$3:$H$71</c:f>
              <c:multiLvlStrCache>
                <c:ptCount val="6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  <c:pt idx="47">
                    <c:v>12</c:v>
                  </c:pt>
                  <c:pt idx="48">
                    <c:v>1</c:v>
                  </c:pt>
                  <c:pt idx="49">
                    <c:v>2</c:v>
                  </c:pt>
                  <c:pt idx="50">
                    <c:v>3</c:v>
                  </c:pt>
                  <c:pt idx="51">
                    <c:v>4</c:v>
                  </c:pt>
                  <c:pt idx="52">
                    <c:v>5</c:v>
                  </c:pt>
                  <c:pt idx="53">
                    <c:v>6</c:v>
                  </c:pt>
                  <c:pt idx="54">
                    <c:v>7</c:v>
                  </c:pt>
                  <c:pt idx="55">
                    <c:v>8</c:v>
                  </c:pt>
                  <c:pt idx="56">
                    <c:v>9</c:v>
                  </c:pt>
                  <c:pt idx="57">
                    <c:v>10</c:v>
                  </c:pt>
                  <c:pt idx="58">
                    <c:v>11</c:v>
                  </c:pt>
                  <c:pt idx="59">
                    <c:v>12</c:v>
                  </c:pt>
                  <c:pt idx="60">
                    <c:v>1</c:v>
                  </c:pt>
                  <c:pt idx="61">
                    <c:v>2</c:v>
                  </c:pt>
                </c:lvl>
                <c:lvl>
                  <c:pt idx="0">
                    <c:v>2018</c:v>
                  </c:pt>
                  <c:pt idx="12">
                    <c:v>2019</c:v>
                  </c:pt>
                  <c:pt idx="24">
                    <c:v>2020</c:v>
                  </c:pt>
                  <c:pt idx="36">
                    <c:v>2021</c:v>
                  </c:pt>
                  <c:pt idx="48">
                    <c:v>2022</c:v>
                  </c:pt>
                  <c:pt idx="60">
                    <c:v>2023</c:v>
                  </c:pt>
                </c:lvl>
              </c:multiLvlStrCache>
            </c:multiLvlStrRef>
          </c:cat>
          <c:val>
            <c:numRef>
              <c:f>Sheet94!$M$3:$M$71</c:f>
              <c:numCache>
                <c:formatCode>General</c:formatCode>
                <c:ptCount val="62"/>
                <c:pt idx="0">
                  <c:v>618949</c:v>
                </c:pt>
                <c:pt idx="1">
                  <c:v>512116</c:v>
                </c:pt>
                <c:pt idx="2">
                  <c:v>747205</c:v>
                </c:pt>
                <c:pt idx="3">
                  <c:v>1078577</c:v>
                </c:pt>
                <c:pt idx="4">
                  <c:v>1420582</c:v>
                </c:pt>
                <c:pt idx="5">
                  <c:v>1348056</c:v>
                </c:pt>
                <c:pt idx="6">
                  <c:v>1656015</c:v>
                </c:pt>
                <c:pt idx="7">
                  <c:v>2208250</c:v>
                </c:pt>
                <c:pt idx="8">
                  <c:v>1460845</c:v>
                </c:pt>
                <c:pt idx="9">
                  <c:v>1505207</c:v>
                </c:pt>
                <c:pt idx="10">
                  <c:v>1033383</c:v>
                </c:pt>
                <c:pt idx="11">
                  <c:v>834880</c:v>
                </c:pt>
                <c:pt idx="12">
                  <c:v>857348</c:v>
                </c:pt>
                <c:pt idx="13">
                  <c:v>904407</c:v>
                </c:pt>
                <c:pt idx="14">
                  <c:v>1120434</c:v>
                </c:pt>
                <c:pt idx="15">
                  <c:v>1194096</c:v>
                </c:pt>
                <c:pt idx="16">
                  <c:v>1564179</c:v>
                </c:pt>
                <c:pt idx="17">
                  <c:v>1565755</c:v>
                </c:pt>
                <c:pt idx="18">
                  <c:v>1677379</c:v>
                </c:pt>
                <c:pt idx="19">
                  <c:v>2883724</c:v>
                </c:pt>
                <c:pt idx="20">
                  <c:v>1446341</c:v>
                </c:pt>
                <c:pt idx="21">
                  <c:v>1899127</c:v>
                </c:pt>
                <c:pt idx="22">
                  <c:v>1454379</c:v>
                </c:pt>
                <c:pt idx="23">
                  <c:v>1072681</c:v>
                </c:pt>
                <c:pt idx="24">
                  <c:v>1152884</c:v>
                </c:pt>
                <c:pt idx="25">
                  <c:v>885699</c:v>
                </c:pt>
                <c:pt idx="26">
                  <c:v>1411294</c:v>
                </c:pt>
                <c:pt idx="27">
                  <c:v>1728976</c:v>
                </c:pt>
                <c:pt idx="28">
                  <c:v>2277171</c:v>
                </c:pt>
                <c:pt idx="29">
                  <c:v>2047385</c:v>
                </c:pt>
                <c:pt idx="30">
                  <c:v>2266555</c:v>
                </c:pt>
                <c:pt idx="31">
                  <c:v>3056660</c:v>
                </c:pt>
                <c:pt idx="32">
                  <c:v>2041341</c:v>
                </c:pt>
                <c:pt idx="33">
                  <c:v>2966757</c:v>
                </c:pt>
                <c:pt idx="34">
                  <c:v>1595771</c:v>
                </c:pt>
                <c:pt idx="35">
                  <c:v>1342089</c:v>
                </c:pt>
                <c:pt idx="36">
                  <c:v>1259098</c:v>
                </c:pt>
                <c:pt idx="37">
                  <c:v>1734472</c:v>
                </c:pt>
                <c:pt idx="38">
                  <c:v>1464322</c:v>
                </c:pt>
                <c:pt idx="39">
                  <c:v>1923994</c:v>
                </c:pt>
                <c:pt idx="40">
                  <c:v>2380066</c:v>
                </c:pt>
                <c:pt idx="41">
                  <c:v>2257216</c:v>
                </c:pt>
                <c:pt idx="42">
                  <c:v>2715286</c:v>
                </c:pt>
                <c:pt idx="43">
                  <c:v>3306168</c:v>
                </c:pt>
                <c:pt idx="44">
                  <c:v>2417949</c:v>
                </c:pt>
                <c:pt idx="45">
                  <c:v>2884284</c:v>
                </c:pt>
                <c:pt idx="46">
                  <c:v>1898070</c:v>
                </c:pt>
                <c:pt idx="47">
                  <c:v>1333233</c:v>
                </c:pt>
                <c:pt idx="48">
                  <c:v>1466694</c:v>
                </c:pt>
                <c:pt idx="49">
                  <c:v>1398243</c:v>
                </c:pt>
                <c:pt idx="50">
                  <c:v>1344545</c:v>
                </c:pt>
                <c:pt idx="51">
                  <c:v>2156508</c:v>
                </c:pt>
                <c:pt idx="52">
                  <c:v>2453589</c:v>
                </c:pt>
                <c:pt idx="53">
                  <c:v>2249000</c:v>
                </c:pt>
                <c:pt idx="54">
                  <c:v>2648662</c:v>
                </c:pt>
                <c:pt idx="55">
                  <c:v>3230943</c:v>
                </c:pt>
                <c:pt idx="56">
                  <c:v>2137212</c:v>
                </c:pt>
                <c:pt idx="57">
                  <c:v>2852833</c:v>
                </c:pt>
                <c:pt idx="58">
                  <c:v>1784088</c:v>
                </c:pt>
                <c:pt idx="59">
                  <c:v>1163069</c:v>
                </c:pt>
                <c:pt idx="60">
                  <c:v>1255831</c:v>
                </c:pt>
                <c:pt idx="61">
                  <c:v>1301331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7E-401E-B173-3F49BC660F98}"/>
            </c:ext>
          </c:extLst>
        </c:ser>
        <c:ser>
          <c:idx val="5"/>
          <c:order val="5"/>
          <c:tx>
            <c:strRef>
              <c:f>Sheet94!$N$1:$N$2</c:f>
              <c:strCache>
                <c:ptCount val="1"/>
                <c:pt idx="0">
                  <c:v>문화관광</c:v>
                </c:pt>
              </c:strCache>
            </c:strRef>
          </c:tx>
          <c:spPr>
            <a:pattFill prst="narHorz">
              <a:fgClr>
                <a:schemeClr val="accent6">
                  <a:lumMod val="60000"/>
                </a:schemeClr>
              </a:fgClr>
              <a:bgClr>
                <a:schemeClr val="accent6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>
                  <a:lumMod val="60000"/>
                </a:schemeClr>
              </a:innerShdw>
            </a:effectLst>
          </c:spPr>
          <c:invertIfNegative val="0"/>
          <c:cat>
            <c:multiLvlStrRef>
              <c:f>Sheet94!$H$3:$H$71</c:f>
              <c:multiLvlStrCache>
                <c:ptCount val="6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  <c:pt idx="47">
                    <c:v>12</c:v>
                  </c:pt>
                  <c:pt idx="48">
                    <c:v>1</c:v>
                  </c:pt>
                  <c:pt idx="49">
                    <c:v>2</c:v>
                  </c:pt>
                  <c:pt idx="50">
                    <c:v>3</c:v>
                  </c:pt>
                  <c:pt idx="51">
                    <c:v>4</c:v>
                  </c:pt>
                  <c:pt idx="52">
                    <c:v>5</c:v>
                  </c:pt>
                  <c:pt idx="53">
                    <c:v>6</c:v>
                  </c:pt>
                  <c:pt idx="54">
                    <c:v>7</c:v>
                  </c:pt>
                  <c:pt idx="55">
                    <c:v>8</c:v>
                  </c:pt>
                  <c:pt idx="56">
                    <c:v>9</c:v>
                  </c:pt>
                  <c:pt idx="57">
                    <c:v>10</c:v>
                  </c:pt>
                  <c:pt idx="58">
                    <c:v>11</c:v>
                  </c:pt>
                  <c:pt idx="59">
                    <c:v>12</c:v>
                  </c:pt>
                  <c:pt idx="60">
                    <c:v>1</c:v>
                  </c:pt>
                  <c:pt idx="61">
                    <c:v>2</c:v>
                  </c:pt>
                </c:lvl>
                <c:lvl>
                  <c:pt idx="0">
                    <c:v>2018</c:v>
                  </c:pt>
                  <c:pt idx="12">
                    <c:v>2019</c:v>
                  </c:pt>
                  <c:pt idx="24">
                    <c:v>2020</c:v>
                  </c:pt>
                  <c:pt idx="36">
                    <c:v>2021</c:v>
                  </c:pt>
                  <c:pt idx="48">
                    <c:v>2022</c:v>
                  </c:pt>
                  <c:pt idx="60">
                    <c:v>2023</c:v>
                  </c:pt>
                </c:lvl>
              </c:multiLvlStrCache>
            </c:multiLvlStrRef>
          </c:cat>
          <c:val>
            <c:numRef>
              <c:f>Sheet94!$N$3:$N$71</c:f>
              <c:numCache>
                <c:formatCode>General</c:formatCode>
                <c:ptCount val="62"/>
                <c:pt idx="0">
                  <c:v>1134207</c:v>
                </c:pt>
                <c:pt idx="1">
                  <c:v>949033</c:v>
                </c:pt>
                <c:pt idx="2">
                  <c:v>1355433</c:v>
                </c:pt>
                <c:pt idx="3">
                  <c:v>2704780</c:v>
                </c:pt>
                <c:pt idx="4">
                  <c:v>3240425</c:v>
                </c:pt>
                <c:pt idx="5">
                  <c:v>2806207</c:v>
                </c:pt>
                <c:pt idx="6">
                  <c:v>2888876</c:v>
                </c:pt>
                <c:pt idx="7">
                  <c:v>3661271</c:v>
                </c:pt>
                <c:pt idx="8">
                  <c:v>3105458</c:v>
                </c:pt>
                <c:pt idx="9">
                  <c:v>3490183</c:v>
                </c:pt>
                <c:pt idx="10">
                  <c:v>2625127</c:v>
                </c:pt>
                <c:pt idx="11">
                  <c:v>2626319</c:v>
                </c:pt>
                <c:pt idx="12">
                  <c:v>2521008</c:v>
                </c:pt>
                <c:pt idx="13">
                  <c:v>2567876</c:v>
                </c:pt>
                <c:pt idx="14">
                  <c:v>3062229</c:v>
                </c:pt>
                <c:pt idx="15">
                  <c:v>3409579</c:v>
                </c:pt>
                <c:pt idx="16">
                  <c:v>3917758</c:v>
                </c:pt>
                <c:pt idx="17">
                  <c:v>3840719</c:v>
                </c:pt>
                <c:pt idx="18">
                  <c:v>3582357</c:v>
                </c:pt>
                <c:pt idx="19">
                  <c:v>4916374</c:v>
                </c:pt>
                <c:pt idx="20">
                  <c:v>3469135</c:v>
                </c:pt>
                <c:pt idx="21">
                  <c:v>4769831</c:v>
                </c:pt>
                <c:pt idx="22">
                  <c:v>3656423</c:v>
                </c:pt>
                <c:pt idx="23">
                  <c:v>3407600</c:v>
                </c:pt>
                <c:pt idx="24">
                  <c:v>3138079</c:v>
                </c:pt>
                <c:pt idx="25">
                  <c:v>1876457</c:v>
                </c:pt>
                <c:pt idx="26">
                  <c:v>2132041</c:v>
                </c:pt>
                <c:pt idx="27">
                  <c:v>2456369</c:v>
                </c:pt>
                <c:pt idx="28">
                  <c:v>3227737</c:v>
                </c:pt>
                <c:pt idx="29">
                  <c:v>2822645</c:v>
                </c:pt>
                <c:pt idx="30">
                  <c:v>3178456</c:v>
                </c:pt>
                <c:pt idx="31">
                  <c:v>3448767</c:v>
                </c:pt>
                <c:pt idx="32">
                  <c:v>2711348</c:v>
                </c:pt>
                <c:pt idx="33">
                  <c:v>4419369</c:v>
                </c:pt>
                <c:pt idx="34">
                  <c:v>2808702</c:v>
                </c:pt>
                <c:pt idx="35">
                  <c:v>1987749</c:v>
                </c:pt>
                <c:pt idx="36">
                  <c:v>1892699</c:v>
                </c:pt>
                <c:pt idx="37">
                  <c:v>2838179</c:v>
                </c:pt>
                <c:pt idx="38">
                  <c:v>2977149</c:v>
                </c:pt>
                <c:pt idx="39">
                  <c:v>3581444</c:v>
                </c:pt>
                <c:pt idx="40">
                  <c:v>4307449</c:v>
                </c:pt>
                <c:pt idx="41">
                  <c:v>3808530</c:v>
                </c:pt>
                <c:pt idx="42">
                  <c:v>3414657</c:v>
                </c:pt>
                <c:pt idx="43">
                  <c:v>3964046</c:v>
                </c:pt>
                <c:pt idx="44">
                  <c:v>3957041</c:v>
                </c:pt>
                <c:pt idx="45">
                  <c:v>5013113</c:v>
                </c:pt>
                <c:pt idx="46">
                  <c:v>3935493</c:v>
                </c:pt>
                <c:pt idx="47">
                  <c:v>3069612</c:v>
                </c:pt>
                <c:pt idx="48">
                  <c:v>2829432</c:v>
                </c:pt>
                <c:pt idx="49">
                  <c:v>2778021</c:v>
                </c:pt>
                <c:pt idx="50">
                  <c:v>2995275</c:v>
                </c:pt>
                <c:pt idx="51">
                  <c:v>4800160</c:v>
                </c:pt>
                <c:pt idx="52">
                  <c:v>5797174</c:v>
                </c:pt>
                <c:pt idx="53">
                  <c:v>5402808</c:v>
                </c:pt>
                <c:pt idx="54">
                  <c:v>5280566</c:v>
                </c:pt>
                <c:pt idx="55">
                  <c:v>5720107</c:v>
                </c:pt>
                <c:pt idx="56">
                  <c:v>5019730</c:v>
                </c:pt>
                <c:pt idx="57">
                  <c:v>6709567</c:v>
                </c:pt>
                <c:pt idx="58">
                  <c:v>4519701</c:v>
                </c:pt>
                <c:pt idx="59">
                  <c:v>4118937</c:v>
                </c:pt>
                <c:pt idx="60">
                  <c:v>3950518</c:v>
                </c:pt>
                <c:pt idx="61">
                  <c:v>4106194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7E-401E-B173-3F49BC660F98}"/>
            </c:ext>
          </c:extLst>
        </c:ser>
        <c:ser>
          <c:idx val="6"/>
          <c:order val="6"/>
          <c:tx>
            <c:strRef>
              <c:f>Sheet94!$O$1:$O$2</c:f>
              <c:strCache>
                <c:ptCount val="1"/>
                <c:pt idx="0">
                  <c:v>숙박</c:v>
                </c:pt>
              </c:strCache>
            </c:strRef>
          </c:tx>
          <c:spPr>
            <a:pattFill prst="narHorz">
              <a:fgClr>
                <a:schemeClr val="accent2">
                  <a:lumMod val="80000"/>
                  <a:lumOff val="20000"/>
                </a:schemeClr>
              </a:fgClr>
              <a:bgClr>
                <a:schemeClr val="accent2">
                  <a:lumMod val="80000"/>
                  <a:lumOff val="2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80000"/>
                  <a:lumOff val="20000"/>
                </a:schemeClr>
              </a:innerShdw>
            </a:effectLst>
          </c:spPr>
          <c:invertIfNegative val="0"/>
          <c:cat>
            <c:multiLvlStrRef>
              <c:f>Sheet94!$H$3:$H$71</c:f>
              <c:multiLvlStrCache>
                <c:ptCount val="6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  <c:pt idx="47">
                    <c:v>12</c:v>
                  </c:pt>
                  <c:pt idx="48">
                    <c:v>1</c:v>
                  </c:pt>
                  <c:pt idx="49">
                    <c:v>2</c:v>
                  </c:pt>
                  <c:pt idx="50">
                    <c:v>3</c:v>
                  </c:pt>
                  <c:pt idx="51">
                    <c:v>4</c:v>
                  </c:pt>
                  <c:pt idx="52">
                    <c:v>5</c:v>
                  </c:pt>
                  <c:pt idx="53">
                    <c:v>6</c:v>
                  </c:pt>
                  <c:pt idx="54">
                    <c:v>7</c:v>
                  </c:pt>
                  <c:pt idx="55">
                    <c:v>8</c:v>
                  </c:pt>
                  <c:pt idx="56">
                    <c:v>9</c:v>
                  </c:pt>
                  <c:pt idx="57">
                    <c:v>10</c:v>
                  </c:pt>
                  <c:pt idx="58">
                    <c:v>11</c:v>
                  </c:pt>
                  <c:pt idx="59">
                    <c:v>12</c:v>
                  </c:pt>
                  <c:pt idx="60">
                    <c:v>1</c:v>
                  </c:pt>
                  <c:pt idx="61">
                    <c:v>2</c:v>
                  </c:pt>
                </c:lvl>
                <c:lvl>
                  <c:pt idx="0">
                    <c:v>2018</c:v>
                  </c:pt>
                  <c:pt idx="12">
                    <c:v>2019</c:v>
                  </c:pt>
                  <c:pt idx="24">
                    <c:v>2020</c:v>
                  </c:pt>
                  <c:pt idx="36">
                    <c:v>2021</c:v>
                  </c:pt>
                  <c:pt idx="48">
                    <c:v>2022</c:v>
                  </c:pt>
                  <c:pt idx="60">
                    <c:v>2023</c:v>
                  </c:pt>
                </c:lvl>
              </c:multiLvlStrCache>
            </c:multiLvlStrRef>
          </c:cat>
          <c:val>
            <c:numRef>
              <c:f>Sheet94!$O$3:$O$71</c:f>
              <c:numCache>
                <c:formatCode>General</c:formatCode>
                <c:ptCount val="62"/>
                <c:pt idx="0">
                  <c:v>1101746</c:v>
                </c:pt>
                <c:pt idx="1">
                  <c:v>926400</c:v>
                </c:pt>
                <c:pt idx="2">
                  <c:v>969526</c:v>
                </c:pt>
                <c:pt idx="3">
                  <c:v>1888615</c:v>
                </c:pt>
                <c:pt idx="4">
                  <c:v>2307901</c:v>
                </c:pt>
                <c:pt idx="5">
                  <c:v>2268965</c:v>
                </c:pt>
                <c:pt idx="6">
                  <c:v>2805610</c:v>
                </c:pt>
                <c:pt idx="7">
                  <c:v>3524968</c:v>
                </c:pt>
                <c:pt idx="8">
                  <c:v>2275447</c:v>
                </c:pt>
                <c:pt idx="9">
                  <c:v>2484599</c:v>
                </c:pt>
                <c:pt idx="10">
                  <c:v>2229378</c:v>
                </c:pt>
                <c:pt idx="11">
                  <c:v>2543903</c:v>
                </c:pt>
                <c:pt idx="12">
                  <c:v>2200007</c:v>
                </c:pt>
                <c:pt idx="13">
                  <c:v>2157556</c:v>
                </c:pt>
                <c:pt idx="14">
                  <c:v>2226238</c:v>
                </c:pt>
                <c:pt idx="15">
                  <c:v>2342666</c:v>
                </c:pt>
                <c:pt idx="16">
                  <c:v>2818654</c:v>
                </c:pt>
                <c:pt idx="17">
                  <c:v>3079510</c:v>
                </c:pt>
                <c:pt idx="18">
                  <c:v>3487614</c:v>
                </c:pt>
                <c:pt idx="19">
                  <c:v>5053373</c:v>
                </c:pt>
                <c:pt idx="20">
                  <c:v>2855851</c:v>
                </c:pt>
                <c:pt idx="21">
                  <c:v>3639576</c:v>
                </c:pt>
                <c:pt idx="22">
                  <c:v>3414083</c:v>
                </c:pt>
                <c:pt idx="23">
                  <c:v>3535344</c:v>
                </c:pt>
                <c:pt idx="24">
                  <c:v>3029980</c:v>
                </c:pt>
                <c:pt idx="25">
                  <c:v>2098794</c:v>
                </c:pt>
                <c:pt idx="26">
                  <c:v>1659177</c:v>
                </c:pt>
                <c:pt idx="27">
                  <c:v>2291808</c:v>
                </c:pt>
                <c:pt idx="28">
                  <c:v>3273789</c:v>
                </c:pt>
                <c:pt idx="29">
                  <c:v>3442575</c:v>
                </c:pt>
                <c:pt idx="30">
                  <c:v>4131832</c:v>
                </c:pt>
                <c:pt idx="31">
                  <c:v>5416343</c:v>
                </c:pt>
                <c:pt idx="32">
                  <c:v>3090195</c:v>
                </c:pt>
                <c:pt idx="33">
                  <c:v>4406103</c:v>
                </c:pt>
                <c:pt idx="34">
                  <c:v>3260216</c:v>
                </c:pt>
                <c:pt idx="35">
                  <c:v>2761513</c:v>
                </c:pt>
                <c:pt idx="36">
                  <c:v>2355082</c:v>
                </c:pt>
                <c:pt idx="37">
                  <c:v>3162427</c:v>
                </c:pt>
                <c:pt idx="38">
                  <c:v>2864248</c:v>
                </c:pt>
                <c:pt idx="39">
                  <c:v>3419091</c:v>
                </c:pt>
                <c:pt idx="40">
                  <c:v>4142009</c:v>
                </c:pt>
                <c:pt idx="41">
                  <c:v>4092078</c:v>
                </c:pt>
                <c:pt idx="42">
                  <c:v>4765784</c:v>
                </c:pt>
                <c:pt idx="43">
                  <c:v>5122360</c:v>
                </c:pt>
                <c:pt idx="44">
                  <c:v>3856756</c:v>
                </c:pt>
                <c:pt idx="45">
                  <c:v>5084534</c:v>
                </c:pt>
                <c:pt idx="46">
                  <c:v>4424677</c:v>
                </c:pt>
                <c:pt idx="47">
                  <c:v>4042068</c:v>
                </c:pt>
                <c:pt idx="48">
                  <c:v>3382435</c:v>
                </c:pt>
                <c:pt idx="49">
                  <c:v>3491460</c:v>
                </c:pt>
                <c:pt idx="50">
                  <c:v>2987725</c:v>
                </c:pt>
                <c:pt idx="51">
                  <c:v>4410049</c:v>
                </c:pt>
                <c:pt idx="52">
                  <c:v>5250920</c:v>
                </c:pt>
                <c:pt idx="53">
                  <c:v>5649848</c:v>
                </c:pt>
                <c:pt idx="54">
                  <c:v>6573638</c:v>
                </c:pt>
                <c:pt idx="55">
                  <c:v>7253641</c:v>
                </c:pt>
                <c:pt idx="56">
                  <c:v>4981474</c:v>
                </c:pt>
                <c:pt idx="57">
                  <c:v>6291694</c:v>
                </c:pt>
                <c:pt idx="58">
                  <c:v>4849518</c:v>
                </c:pt>
                <c:pt idx="59">
                  <c:v>4966060</c:v>
                </c:pt>
                <c:pt idx="60">
                  <c:v>4208964</c:v>
                </c:pt>
                <c:pt idx="61">
                  <c:v>4420927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27E-401E-B173-3F49BC660F98}"/>
            </c:ext>
          </c:extLst>
        </c:ser>
        <c:ser>
          <c:idx val="7"/>
          <c:order val="7"/>
          <c:tx>
            <c:strRef>
              <c:f>Sheet94!$P$1:$P$2</c:f>
              <c:strCache>
                <c:ptCount val="1"/>
                <c:pt idx="0">
                  <c:v>쇼핑</c:v>
                </c:pt>
              </c:strCache>
            </c:strRef>
          </c:tx>
          <c:spPr>
            <a:pattFill prst="narHorz">
              <a:fgClr>
                <a:schemeClr val="accent4">
                  <a:lumMod val="80000"/>
                  <a:lumOff val="20000"/>
                </a:schemeClr>
              </a:fgClr>
              <a:bgClr>
                <a:schemeClr val="accent4">
                  <a:lumMod val="80000"/>
                  <a:lumOff val="2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>
                  <a:lumMod val="80000"/>
                  <a:lumOff val="20000"/>
                </a:schemeClr>
              </a:innerShdw>
            </a:effectLst>
          </c:spPr>
          <c:invertIfNegative val="0"/>
          <c:cat>
            <c:multiLvlStrRef>
              <c:f>Sheet94!$H$3:$H$71</c:f>
              <c:multiLvlStrCache>
                <c:ptCount val="6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  <c:pt idx="47">
                    <c:v>12</c:v>
                  </c:pt>
                  <c:pt idx="48">
                    <c:v>1</c:v>
                  </c:pt>
                  <c:pt idx="49">
                    <c:v>2</c:v>
                  </c:pt>
                  <c:pt idx="50">
                    <c:v>3</c:v>
                  </c:pt>
                  <c:pt idx="51">
                    <c:v>4</c:v>
                  </c:pt>
                  <c:pt idx="52">
                    <c:v>5</c:v>
                  </c:pt>
                  <c:pt idx="53">
                    <c:v>6</c:v>
                  </c:pt>
                  <c:pt idx="54">
                    <c:v>7</c:v>
                  </c:pt>
                  <c:pt idx="55">
                    <c:v>8</c:v>
                  </c:pt>
                  <c:pt idx="56">
                    <c:v>9</c:v>
                  </c:pt>
                  <c:pt idx="57">
                    <c:v>10</c:v>
                  </c:pt>
                  <c:pt idx="58">
                    <c:v>11</c:v>
                  </c:pt>
                  <c:pt idx="59">
                    <c:v>12</c:v>
                  </c:pt>
                  <c:pt idx="60">
                    <c:v>1</c:v>
                  </c:pt>
                  <c:pt idx="61">
                    <c:v>2</c:v>
                  </c:pt>
                </c:lvl>
                <c:lvl>
                  <c:pt idx="0">
                    <c:v>2018</c:v>
                  </c:pt>
                  <c:pt idx="12">
                    <c:v>2019</c:v>
                  </c:pt>
                  <c:pt idx="24">
                    <c:v>2020</c:v>
                  </c:pt>
                  <c:pt idx="36">
                    <c:v>2021</c:v>
                  </c:pt>
                  <c:pt idx="48">
                    <c:v>2022</c:v>
                  </c:pt>
                  <c:pt idx="60">
                    <c:v>2023</c:v>
                  </c:pt>
                </c:lvl>
              </c:multiLvlStrCache>
            </c:multiLvlStrRef>
          </c:cat>
          <c:val>
            <c:numRef>
              <c:f>Sheet94!$P$3:$P$71</c:f>
              <c:numCache>
                <c:formatCode>General</c:formatCode>
                <c:ptCount val="62"/>
                <c:pt idx="0">
                  <c:v>1545040</c:v>
                </c:pt>
                <c:pt idx="1">
                  <c:v>1492689</c:v>
                </c:pt>
                <c:pt idx="2">
                  <c:v>1892307</c:v>
                </c:pt>
                <c:pt idx="3">
                  <c:v>4230453</c:v>
                </c:pt>
                <c:pt idx="4">
                  <c:v>4645365</c:v>
                </c:pt>
                <c:pt idx="5">
                  <c:v>4345996</c:v>
                </c:pt>
                <c:pt idx="6">
                  <c:v>4747797</c:v>
                </c:pt>
                <c:pt idx="7">
                  <c:v>5023467</c:v>
                </c:pt>
                <c:pt idx="8">
                  <c:v>5067972</c:v>
                </c:pt>
                <c:pt idx="9">
                  <c:v>4969580</c:v>
                </c:pt>
                <c:pt idx="10">
                  <c:v>4851662</c:v>
                </c:pt>
                <c:pt idx="11">
                  <c:v>5646561</c:v>
                </c:pt>
                <c:pt idx="12">
                  <c:v>4959888</c:v>
                </c:pt>
                <c:pt idx="13">
                  <c:v>4996028</c:v>
                </c:pt>
                <c:pt idx="14">
                  <c:v>5648648</c:v>
                </c:pt>
                <c:pt idx="15">
                  <c:v>5122576</c:v>
                </c:pt>
                <c:pt idx="16">
                  <c:v>5823189</c:v>
                </c:pt>
                <c:pt idx="17">
                  <c:v>5675361</c:v>
                </c:pt>
                <c:pt idx="18">
                  <c:v>5984751</c:v>
                </c:pt>
                <c:pt idx="19">
                  <c:v>7071063</c:v>
                </c:pt>
                <c:pt idx="20">
                  <c:v>6645892</c:v>
                </c:pt>
                <c:pt idx="21">
                  <c:v>6680747</c:v>
                </c:pt>
                <c:pt idx="22">
                  <c:v>6984435</c:v>
                </c:pt>
                <c:pt idx="23">
                  <c:v>7434216</c:v>
                </c:pt>
                <c:pt idx="24">
                  <c:v>7005951</c:v>
                </c:pt>
                <c:pt idx="25">
                  <c:v>5064011</c:v>
                </c:pt>
                <c:pt idx="26">
                  <c:v>5081773</c:v>
                </c:pt>
                <c:pt idx="27">
                  <c:v>6118310</c:v>
                </c:pt>
                <c:pt idx="28">
                  <c:v>7313676</c:v>
                </c:pt>
                <c:pt idx="29">
                  <c:v>6734844</c:v>
                </c:pt>
                <c:pt idx="30">
                  <c:v>7091016</c:v>
                </c:pt>
                <c:pt idx="31">
                  <c:v>7461838</c:v>
                </c:pt>
                <c:pt idx="32">
                  <c:v>7078728</c:v>
                </c:pt>
                <c:pt idx="33">
                  <c:v>8256724</c:v>
                </c:pt>
                <c:pt idx="34">
                  <c:v>6567060</c:v>
                </c:pt>
                <c:pt idx="35">
                  <c:v>6946537</c:v>
                </c:pt>
                <c:pt idx="36">
                  <c:v>6790513</c:v>
                </c:pt>
                <c:pt idx="37">
                  <c:v>7494716</c:v>
                </c:pt>
                <c:pt idx="38">
                  <c:v>7590405</c:v>
                </c:pt>
                <c:pt idx="39">
                  <c:v>7265016</c:v>
                </c:pt>
                <c:pt idx="40">
                  <c:v>8310785</c:v>
                </c:pt>
                <c:pt idx="41">
                  <c:v>7610930</c:v>
                </c:pt>
                <c:pt idx="42">
                  <c:v>7789439</c:v>
                </c:pt>
                <c:pt idx="43">
                  <c:v>8044709</c:v>
                </c:pt>
                <c:pt idx="44">
                  <c:v>7178951</c:v>
                </c:pt>
                <c:pt idx="45">
                  <c:v>7144812</c:v>
                </c:pt>
                <c:pt idx="46">
                  <c:v>6513512</c:v>
                </c:pt>
                <c:pt idx="47">
                  <c:v>6622018</c:v>
                </c:pt>
                <c:pt idx="48">
                  <c:v>6184209</c:v>
                </c:pt>
                <c:pt idx="49">
                  <c:v>5660233</c:v>
                </c:pt>
                <c:pt idx="50">
                  <c:v>5969813</c:v>
                </c:pt>
                <c:pt idx="51">
                  <c:v>6712237</c:v>
                </c:pt>
                <c:pt idx="52">
                  <c:v>7346999</c:v>
                </c:pt>
                <c:pt idx="53">
                  <c:v>7120119</c:v>
                </c:pt>
                <c:pt idx="54">
                  <c:v>7727910</c:v>
                </c:pt>
                <c:pt idx="55">
                  <c:v>8051833</c:v>
                </c:pt>
                <c:pt idx="56">
                  <c:v>7787650</c:v>
                </c:pt>
                <c:pt idx="57">
                  <c:v>10146079</c:v>
                </c:pt>
                <c:pt idx="58">
                  <c:v>9085100</c:v>
                </c:pt>
                <c:pt idx="59">
                  <c:v>10012054</c:v>
                </c:pt>
                <c:pt idx="60">
                  <c:v>9291792</c:v>
                </c:pt>
                <c:pt idx="61">
                  <c:v>8377484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27E-401E-B173-3F49BC660F98}"/>
            </c:ext>
          </c:extLst>
        </c:ser>
        <c:ser>
          <c:idx val="8"/>
          <c:order val="8"/>
          <c:tx>
            <c:strRef>
              <c:f>Sheet94!$Q$1:$Q$2</c:f>
              <c:strCache>
                <c:ptCount val="1"/>
                <c:pt idx="0">
                  <c:v>음식</c:v>
                </c:pt>
              </c:strCache>
            </c:strRef>
          </c:tx>
          <c:spPr>
            <a:pattFill prst="narHorz">
              <a:fgClr>
                <a:schemeClr val="accent6">
                  <a:lumMod val="80000"/>
                  <a:lumOff val="20000"/>
                </a:schemeClr>
              </a:fgClr>
              <a:bgClr>
                <a:schemeClr val="accent6">
                  <a:lumMod val="80000"/>
                  <a:lumOff val="2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>
                  <a:lumMod val="80000"/>
                  <a:lumOff val="20000"/>
                </a:schemeClr>
              </a:innerShdw>
            </a:effectLst>
          </c:spPr>
          <c:invertIfNegative val="0"/>
          <c:cat>
            <c:multiLvlStrRef>
              <c:f>Sheet94!$H$3:$H$71</c:f>
              <c:multiLvlStrCache>
                <c:ptCount val="6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  <c:pt idx="47">
                    <c:v>12</c:v>
                  </c:pt>
                  <c:pt idx="48">
                    <c:v>1</c:v>
                  </c:pt>
                  <c:pt idx="49">
                    <c:v>2</c:v>
                  </c:pt>
                  <c:pt idx="50">
                    <c:v>3</c:v>
                  </c:pt>
                  <c:pt idx="51">
                    <c:v>4</c:v>
                  </c:pt>
                  <c:pt idx="52">
                    <c:v>5</c:v>
                  </c:pt>
                  <c:pt idx="53">
                    <c:v>6</c:v>
                  </c:pt>
                  <c:pt idx="54">
                    <c:v>7</c:v>
                  </c:pt>
                  <c:pt idx="55">
                    <c:v>8</c:v>
                  </c:pt>
                  <c:pt idx="56">
                    <c:v>9</c:v>
                  </c:pt>
                  <c:pt idx="57">
                    <c:v>10</c:v>
                  </c:pt>
                  <c:pt idx="58">
                    <c:v>11</c:v>
                  </c:pt>
                  <c:pt idx="59">
                    <c:v>12</c:v>
                  </c:pt>
                  <c:pt idx="60">
                    <c:v>1</c:v>
                  </c:pt>
                  <c:pt idx="61">
                    <c:v>2</c:v>
                  </c:pt>
                </c:lvl>
                <c:lvl>
                  <c:pt idx="0">
                    <c:v>2018</c:v>
                  </c:pt>
                  <c:pt idx="12">
                    <c:v>2019</c:v>
                  </c:pt>
                  <c:pt idx="24">
                    <c:v>2020</c:v>
                  </c:pt>
                  <c:pt idx="36">
                    <c:v>2021</c:v>
                  </c:pt>
                  <c:pt idx="48">
                    <c:v>2022</c:v>
                  </c:pt>
                  <c:pt idx="60">
                    <c:v>2023</c:v>
                  </c:pt>
                </c:lvl>
              </c:multiLvlStrCache>
            </c:multiLvlStrRef>
          </c:cat>
          <c:val>
            <c:numRef>
              <c:f>Sheet94!$Q$3:$Q$71</c:f>
              <c:numCache>
                <c:formatCode>General</c:formatCode>
                <c:ptCount val="62"/>
                <c:pt idx="0">
                  <c:v>2535636</c:v>
                </c:pt>
                <c:pt idx="1">
                  <c:v>2112409</c:v>
                </c:pt>
                <c:pt idx="2">
                  <c:v>2929889</c:v>
                </c:pt>
                <c:pt idx="3">
                  <c:v>5527535</c:v>
                </c:pt>
                <c:pt idx="4">
                  <c:v>6537794</c:v>
                </c:pt>
                <c:pt idx="5">
                  <c:v>6128931</c:v>
                </c:pt>
                <c:pt idx="6">
                  <c:v>7200882</c:v>
                </c:pt>
                <c:pt idx="7">
                  <c:v>8140408</c:v>
                </c:pt>
                <c:pt idx="8">
                  <c:v>6483084</c:v>
                </c:pt>
                <c:pt idx="9">
                  <c:v>6710347</c:v>
                </c:pt>
                <c:pt idx="10">
                  <c:v>6175131</c:v>
                </c:pt>
                <c:pt idx="11">
                  <c:v>7463904</c:v>
                </c:pt>
                <c:pt idx="12">
                  <c:v>6590344</c:v>
                </c:pt>
                <c:pt idx="13">
                  <c:v>6521381</c:v>
                </c:pt>
                <c:pt idx="14">
                  <c:v>7792310</c:v>
                </c:pt>
                <c:pt idx="15">
                  <c:v>7392100</c:v>
                </c:pt>
                <c:pt idx="16">
                  <c:v>8696231</c:v>
                </c:pt>
                <c:pt idx="17">
                  <c:v>8881705</c:v>
                </c:pt>
                <c:pt idx="18">
                  <c:v>9741277</c:v>
                </c:pt>
                <c:pt idx="19">
                  <c:v>12593270</c:v>
                </c:pt>
                <c:pt idx="20">
                  <c:v>9187429</c:v>
                </c:pt>
                <c:pt idx="21">
                  <c:v>10651469</c:v>
                </c:pt>
                <c:pt idx="22">
                  <c:v>10315961</c:v>
                </c:pt>
                <c:pt idx="23">
                  <c:v>11722698</c:v>
                </c:pt>
                <c:pt idx="24">
                  <c:v>9930493</c:v>
                </c:pt>
                <c:pt idx="25">
                  <c:v>7752245</c:v>
                </c:pt>
                <c:pt idx="26">
                  <c:v>7926490</c:v>
                </c:pt>
                <c:pt idx="27">
                  <c:v>9860010</c:v>
                </c:pt>
                <c:pt idx="28">
                  <c:v>13147635</c:v>
                </c:pt>
                <c:pt idx="29">
                  <c:v>12217042</c:v>
                </c:pt>
                <c:pt idx="30">
                  <c:v>13550131</c:v>
                </c:pt>
                <c:pt idx="31">
                  <c:v>14204704</c:v>
                </c:pt>
                <c:pt idx="32">
                  <c:v>10112084</c:v>
                </c:pt>
                <c:pt idx="33">
                  <c:v>13552284</c:v>
                </c:pt>
                <c:pt idx="34">
                  <c:v>9870631</c:v>
                </c:pt>
                <c:pt idx="35">
                  <c:v>7973156</c:v>
                </c:pt>
                <c:pt idx="36">
                  <c:v>7973807</c:v>
                </c:pt>
                <c:pt idx="37">
                  <c:v>10612226</c:v>
                </c:pt>
                <c:pt idx="38">
                  <c:v>11334141</c:v>
                </c:pt>
                <c:pt idx="39">
                  <c:v>11927206</c:v>
                </c:pt>
                <c:pt idx="40">
                  <c:v>14231239</c:v>
                </c:pt>
                <c:pt idx="41">
                  <c:v>13457705</c:v>
                </c:pt>
                <c:pt idx="42">
                  <c:v>14109565</c:v>
                </c:pt>
                <c:pt idx="43">
                  <c:v>14818708</c:v>
                </c:pt>
                <c:pt idx="44">
                  <c:v>13094757</c:v>
                </c:pt>
                <c:pt idx="45">
                  <c:v>15434677</c:v>
                </c:pt>
                <c:pt idx="46">
                  <c:v>13826710</c:v>
                </c:pt>
                <c:pt idx="47">
                  <c:v>11767486</c:v>
                </c:pt>
                <c:pt idx="48">
                  <c:v>9669737</c:v>
                </c:pt>
                <c:pt idx="49">
                  <c:v>10322623</c:v>
                </c:pt>
                <c:pt idx="50">
                  <c:v>11261996</c:v>
                </c:pt>
                <c:pt idx="51">
                  <c:v>14924304</c:v>
                </c:pt>
                <c:pt idx="52">
                  <c:v>18008935</c:v>
                </c:pt>
                <c:pt idx="53">
                  <c:v>18770956</c:v>
                </c:pt>
                <c:pt idx="54">
                  <c:v>20874434</c:v>
                </c:pt>
                <c:pt idx="55">
                  <c:v>21634385</c:v>
                </c:pt>
                <c:pt idx="56">
                  <c:v>17113768</c:v>
                </c:pt>
                <c:pt idx="57">
                  <c:v>20140925</c:v>
                </c:pt>
                <c:pt idx="58">
                  <c:v>17073770</c:v>
                </c:pt>
                <c:pt idx="59">
                  <c:v>18070722</c:v>
                </c:pt>
                <c:pt idx="60">
                  <c:v>16390835</c:v>
                </c:pt>
                <c:pt idx="61">
                  <c:v>16752619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27E-401E-B173-3F49BC660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90824032"/>
        <c:axId val="1890819040"/>
      </c:barChart>
      <c:catAx>
        <c:axId val="189082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  <a:cs typeface="+mn-cs"/>
              </a:defRPr>
            </a:pPr>
            <a:endParaRPr lang="ko-KR"/>
          </a:p>
        </c:txPr>
        <c:crossAx val="1890819040"/>
        <c:crosses val="autoZero"/>
        <c:auto val="1"/>
        <c:lblAlgn val="ctr"/>
        <c:lblOffset val="100"/>
        <c:noMultiLvlLbl val="0"/>
      </c:catAx>
      <c:valAx>
        <c:axId val="1890819040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  <a:cs typeface="+mn-cs"/>
              </a:defRPr>
            </a:pPr>
            <a:endParaRPr lang="ko-KR"/>
          </a:p>
        </c:txPr>
        <c:crossAx val="189082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350297389683087"/>
          <c:y val="0.13493922520934978"/>
          <c:w val="9.6497026103169292E-2"/>
          <c:h val="0.589811009788008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[차트.xlsx]Sheet56!피벗 테이블74</c:name>
    <c:fmtId val="-1"/>
  </c:pivotSource>
  <c:chart>
    <c:autoTitleDeleted val="0"/>
    <c:pivotFmts>
      <c:pivotFmt>
        <c:idx val="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1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1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1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1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1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1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1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1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1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1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2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2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2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2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2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2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2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2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2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2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3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3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3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3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3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3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3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3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3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3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4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4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4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4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4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4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4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4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4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4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5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5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5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5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5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5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5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5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5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5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6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6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6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6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6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6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6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6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6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6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7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  <c:pivotFmt>
        <c:idx val="7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Sheet56!$N$1:$N$2</c:f>
              <c:strCache>
                <c:ptCount val="1"/>
                <c:pt idx="0">
                  <c:v>충청북도</c:v>
                </c:pt>
              </c:strCache>
            </c:strRef>
          </c:tx>
          <c:spPr>
            <a:pattFill prst="ltDn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solidFill>
                <a:schemeClr val="accent2"/>
              </a:solidFill>
            </a:ln>
            <a:effectLst/>
            <a:sp3d>
              <a:contourClr>
                <a:schemeClr val="accent2"/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Sheet56!$N$3:$N$9</c:f>
              <c:numCache>
                <c:formatCode>General</c:formatCode>
                <c:ptCount val="6"/>
                <c:pt idx="0">
                  <c:v>13800000</c:v>
                </c:pt>
                <c:pt idx="1">
                  <c:v>12900000</c:v>
                </c:pt>
                <c:pt idx="2">
                  <c:v>4928123</c:v>
                </c:pt>
                <c:pt idx="3">
                  <c:v>6865134</c:v>
                </c:pt>
                <c:pt idx="4">
                  <c:v>8961207</c:v>
                </c:pt>
                <c:pt idx="5">
                  <c:v>1376233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8-4020-8896-5072AAA212B7}"/>
            </c:ext>
          </c:extLst>
        </c:ser>
        <c:ser>
          <c:idx val="1"/>
          <c:order val="1"/>
          <c:tx>
            <c:strRef>
              <c:f>Sheet56!$O$1:$O$2</c:f>
              <c:strCache>
                <c:ptCount val="1"/>
                <c:pt idx="0">
                  <c:v>충청남도</c:v>
                </c:pt>
              </c:strCache>
            </c:strRef>
          </c:tx>
          <c:spPr>
            <a:pattFill prst="ltDnDiag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solidFill>
                <a:schemeClr val="accent4"/>
              </a:solidFill>
            </a:ln>
            <a:effectLst/>
            <a:sp3d>
              <a:contourClr>
                <a:schemeClr val="accent4"/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Sheet56!$O$3:$O$9</c:f>
              <c:numCache>
                <c:formatCode>General</c:formatCode>
                <c:ptCount val="6"/>
                <c:pt idx="0">
                  <c:v>19000000</c:v>
                </c:pt>
                <c:pt idx="1">
                  <c:v>17500000</c:v>
                </c:pt>
                <c:pt idx="2">
                  <c:v>8693283</c:v>
                </c:pt>
                <c:pt idx="3">
                  <c:v>11800000</c:v>
                </c:pt>
                <c:pt idx="4">
                  <c:v>15000000</c:v>
                </c:pt>
                <c:pt idx="5">
                  <c:v>2073936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8-4020-8896-5072AAA212B7}"/>
            </c:ext>
          </c:extLst>
        </c:ser>
        <c:ser>
          <c:idx val="2"/>
          <c:order val="2"/>
          <c:tx>
            <c:strRef>
              <c:f>Sheet56!$P$1:$P$2</c:f>
              <c:strCache>
                <c:ptCount val="1"/>
                <c:pt idx="0">
                  <c:v>제주특별자치도</c:v>
                </c:pt>
              </c:strCache>
            </c:strRef>
          </c:tx>
          <c:spPr>
            <a:pattFill prst="ltDnDiag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  <a:sp3d>
              <a:contourClr>
                <a:schemeClr val="accent6"/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Sheet56!$P$3:$P$9</c:f>
              <c:numCache>
                <c:formatCode>General</c:formatCode>
                <c:ptCount val="6"/>
                <c:pt idx="0">
                  <c:v>207000000</c:v>
                </c:pt>
                <c:pt idx="1">
                  <c:v>175000000</c:v>
                </c:pt>
                <c:pt idx="2">
                  <c:v>27200000</c:v>
                </c:pt>
                <c:pt idx="3">
                  <c:v>22300000</c:v>
                </c:pt>
                <c:pt idx="4">
                  <c:v>47800000</c:v>
                </c:pt>
                <c:pt idx="5">
                  <c:v>6186616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8-4020-8896-5072AAA212B7}"/>
            </c:ext>
          </c:extLst>
        </c:ser>
        <c:ser>
          <c:idx val="3"/>
          <c:order val="3"/>
          <c:tx>
            <c:strRef>
              <c:f>Sheet56!$Q$1:$Q$2</c:f>
              <c:strCache>
                <c:ptCount val="1"/>
                <c:pt idx="0">
                  <c:v>전라북도</c:v>
                </c:pt>
              </c:strCache>
            </c:strRef>
          </c:tx>
          <c:spPr>
            <a:pattFill prst="ltDnDiag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solidFill>
                <a:schemeClr val="accent2">
                  <a:lumMod val="60000"/>
                </a:schemeClr>
              </a:solidFill>
            </a:ln>
            <a:effectLst/>
            <a:sp3d>
              <a:contourClr>
                <a:schemeClr val="accent2">
                  <a:lumMod val="6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Sheet56!$Q$3:$Q$9</c:f>
              <c:numCache>
                <c:formatCode>General</c:formatCode>
                <c:ptCount val="6"/>
                <c:pt idx="0">
                  <c:v>11400000</c:v>
                </c:pt>
                <c:pt idx="1">
                  <c:v>13500000</c:v>
                </c:pt>
                <c:pt idx="2">
                  <c:v>8347885</c:v>
                </c:pt>
                <c:pt idx="3">
                  <c:v>9685159</c:v>
                </c:pt>
                <c:pt idx="4">
                  <c:v>14500000</c:v>
                </c:pt>
                <c:pt idx="5">
                  <c:v>2298948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28-4020-8896-5072AAA212B7}"/>
            </c:ext>
          </c:extLst>
        </c:ser>
        <c:ser>
          <c:idx val="4"/>
          <c:order val="4"/>
          <c:tx>
            <c:strRef>
              <c:f>Sheet56!$R$1:$R$2</c:f>
              <c:strCache>
                <c:ptCount val="1"/>
                <c:pt idx="0">
                  <c:v>전라남도</c:v>
                </c:pt>
              </c:strCache>
            </c:strRef>
          </c:tx>
          <c:spPr>
            <a:pattFill prst="ltDnDiag">
              <a:fgClr>
                <a:schemeClr val="accent4">
                  <a:lumMod val="60000"/>
                </a:schemeClr>
              </a:fgClr>
              <a:bgClr>
                <a:schemeClr val="accent4">
                  <a:lumMod val="60000"/>
                  <a:lumMod val="20000"/>
                  <a:lumOff val="80000"/>
                </a:schemeClr>
              </a:bgClr>
            </a:pattFill>
            <a:ln>
              <a:solidFill>
                <a:schemeClr val="accent4">
                  <a:lumMod val="60000"/>
                </a:schemeClr>
              </a:solidFill>
            </a:ln>
            <a:effectLst/>
            <a:sp3d>
              <a:contourClr>
                <a:schemeClr val="accent4">
                  <a:lumMod val="6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Sheet56!$R$3:$R$9</c:f>
              <c:numCache>
                <c:formatCode>General</c:formatCode>
                <c:ptCount val="6"/>
                <c:pt idx="0">
                  <c:v>7547276</c:v>
                </c:pt>
                <c:pt idx="1">
                  <c:v>7566155</c:v>
                </c:pt>
                <c:pt idx="2">
                  <c:v>3669048</c:v>
                </c:pt>
                <c:pt idx="3">
                  <c:v>4838796</c:v>
                </c:pt>
                <c:pt idx="4">
                  <c:v>9015920</c:v>
                </c:pt>
                <c:pt idx="5">
                  <c:v>1583449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28-4020-8896-5072AAA212B7}"/>
            </c:ext>
          </c:extLst>
        </c:ser>
        <c:ser>
          <c:idx val="5"/>
          <c:order val="5"/>
          <c:tx>
            <c:strRef>
              <c:f>Sheet56!$S$1:$S$2</c:f>
              <c:strCache>
                <c:ptCount val="1"/>
                <c:pt idx="0">
                  <c:v>인천광역시</c:v>
                </c:pt>
              </c:strCache>
            </c:strRef>
          </c:tx>
          <c:spPr>
            <a:pattFill prst="ltDnDiag">
              <a:fgClr>
                <a:schemeClr val="accent6">
                  <a:lumMod val="60000"/>
                </a:schemeClr>
              </a:fgClr>
              <a:bgClr>
                <a:schemeClr val="accent6">
                  <a:lumMod val="60000"/>
                  <a:lumMod val="20000"/>
                  <a:lumOff val="80000"/>
                </a:schemeClr>
              </a:bgClr>
            </a:pattFill>
            <a:ln>
              <a:solidFill>
                <a:schemeClr val="accent6">
                  <a:lumMod val="60000"/>
                </a:schemeClr>
              </a:solidFill>
            </a:ln>
            <a:effectLst/>
            <a:sp3d>
              <a:contourClr>
                <a:schemeClr val="accent6">
                  <a:lumMod val="6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Sheet56!$S$3:$S$9</c:f>
              <c:numCache>
                <c:formatCode>General</c:formatCode>
                <c:ptCount val="6"/>
                <c:pt idx="0">
                  <c:v>501000000</c:v>
                </c:pt>
                <c:pt idx="1">
                  <c:v>511000000</c:v>
                </c:pt>
                <c:pt idx="2">
                  <c:v>140000000</c:v>
                </c:pt>
                <c:pt idx="3">
                  <c:v>60600000</c:v>
                </c:pt>
                <c:pt idx="4">
                  <c:v>189000000</c:v>
                </c:pt>
                <c:pt idx="5">
                  <c:v>55500000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28-4020-8896-5072AAA212B7}"/>
            </c:ext>
          </c:extLst>
        </c:ser>
        <c:ser>
          <c:idx val="6"/>
          <c:order val="6"/>
          <c:tx>
            <c:strRef>
              <c:f>Sheet56!$T$1:$T$2</c:f>
              <c:strCache>
                <c:ptCount val="1"/>
                <c:pt idx="0">
                  <c:v>울산광역시</c:v>
                </c:pt>
              </c:strCache>
            </c:strRef>
          </c:tx>
          <c:spPr>
            <a:pattFill prst="ltDnDiag">
              <a:fgClr>
                <a:schemeClr val="accent2">
                  <a:lumMod val="80000"/>
                  <a:lumOff val="20000"/>
                </a:schemeClr>
              </a:fgClr>
              <a:bgClr>
                <a:schemeClr val="accent2">
                  <a:lumMod val="80000"/>
                  <a:lumOff val="20000"/>
                  <a:lumMod val="20000"/>
                  <a:lumOff val="80000"/>
                </a:schemeClr>
              </a:bgClr>
            </a:pattFill>
            <a:ln>
              <a:solidFill>
                <a:schemeClr val="accent2">
                  <a:lumMod val="80000"/>
                  <a:lumOff val="20000"/>
                </a:schemeClr>
              </a:solidFill>
            </a:ln>
            <a:effectLst/>
            <a:sp3d>
              <a:contourClr>
                <a:schemeClr val="accent2">
                  <a:lumMod val="80000"/>
                  <a:lumOff val="2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Sheet56!$T$3:$T$9</c:f>
              <c:numCache>
                <c:formatCode>General</c:formatCode>
                <c:ptCount val="6"/>
                <c:pt idx="0">
                  <c:v>12700000</c:v>
                </c:pt>
                <c:pt idx="1">
                  <c:v>12900000</c:v>
                </c:pt>
                <c:pt idx="2">
                  <c:v>5941886</c:v>
                </c:pt>
                <c:pt idx="3">
                  <c:v>5494336</c:v>
                </c:pt>
                <c:pt idx="4">
                  <c:v>9677417</c:v>
                </c:pt>
                <c:pt idx="5">
                  <c:v>1642036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928-4020-8896-5072AAA212B7}"/>
            </c:ext>
          </c:extLst>
        </c:ser>
        <c:ser>
          <c:idx val="7"/>
          <c:order val="7"/>
          <c:tx>
            <c:strRef>
              <c:f>Sheet56!$U$1:$U$2</c:f>
              <c:strCache>
                <c:ptCount val="1"/>
                <c:pt idx="0">
                  <c:v>세종특별자치시</c:v>
                </c:pt>
              </c:strCache>
            </c:strRef>
          </c:tx>
          <c:spPr>
            <a:pattFill prst="ltDnDiag">
              <a:fgClr>
                <a:schemeClr val="accent4">
                  <a:lumMod val="80000"/>
                  <a:lumOff val="20000"/>
                </a:schemeClr>
              </a:fgClr>
              <a:bgClr>
                <a:schemeClr val="accent4">
                  <a:lumMod val="80000"/>
                  <a:lumOff val="20000"/>
                  <a:lumMod val="20000"/>
                  <a:lumOff val="80000"/>
                </a:schemeClr>
              </a:bgClr>
            </a:pattFill>
            <a:ln>
              <a:solidFill>
                <a:schemeClr val="accent4">
                  <a:lumMod val="80000"/>
                  <a:lumOff val="20000"/>
                </a:schemeClr>
              </a:solidFill>
            </a:ln>
            <a:effectLst/>
            <a:sp3d>
              <a:contourClr>
                <a:schemeClr val="accent4">
                  <a:lumMod val="80000"/>
                  <a:lumOff val="2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Sheet56!$U$3:$U$9</c:f>
              <c:numCache>
                <c:formatCode>General</c:formatCode>
                <c:ptCount val="6"/>
                <c:pt idx="0">
                  <c:v>685349</c:v>
                </c:pt>
                <c:pt idx="1">
                  <c:v>704452</c:v>
                </c:pt>
                <c:pt idx="2">
                  <c:v>549220</c:v>
                </c:pt>
                <c:pt idx="3">
                  <c:v>724892</c:v>
                </c:pt>
                <c:pt idx="4">
                  <c:v>1524564</c:v>
                </c:pt>
                <c:pt idx="5">
                  <c:v>211023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928-4020-8896-5072AAA212B7}"/>
            </c:ext>
          </c:extLst>
        </c:ser>
        <c:ser>
          <c:idx val="8"/>
          <c:order val="8"/>
          <c:tx>
            <c:strRef>
              <c:f>Sheet56!$V$1:$V$2</c:f>
              <c:strCache>
                <c:ptCount val="1"/>
                <c:pt idx="0">
                  <c:v>서울특별시</c:v>
                </c:pt>
              </c:strCache>
            </c:strRef>
          </c:tx>
          <c:spPr>
            <a:pattFill prst="ltDnDiag">
              <a:fgClr>
                <a:schemeClr val="accent6">
                  <a:lumMod val="80000"/>
                  <a:lumOff val="20000"/>
                </a:schemeClr>
              </a:fgClr>
              <a:bgClr>
                <a:schemeClr val="accent6">
                  <a:lumMod val="80000"/>
                  <a:lumOff val="20000"/>
                  <a:lumMod val="20000"/>
                  <a:lumOff val="80000"/>
                </a:schemeClr>
              </a:bgClr>
            </a:pattFill>
            <a:ln>
              <a:solidFill>
                <a:schemeClr val="accent6">
                  <a:lumMod val="80000"/>
                  <a:lumOff val="20000"/>
                </a:schemeClr>
              </a:solidFill>
            </a:ln>
            <a:effectLst/>
            <a:sp3d>
              <a:contourClr>
                <a:schemeClr val="accent6">
                  <a:lumMod val="80000"/>
                  <a:lumOff val="2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Sheet56!$V$3:$V$9</c:f>
              <c:numCache>
                <c:formatCode>General</c:formatCode>
                <c:ptCount val="6"/>
                <c:pt idx="0">
                  <c:v>3080000000</c:v>
                </c:pt>
                <c:pt idx="1">
                  <c:v>3350000000</c:v>
                </c:pt>
                <c:pt idx="2">
                  <c:v>610000000</c:v>
                </c:pt>
                <c:pt idx="3">
                  <c:v>389000000</c:v>
                </c:pt>
                <c:pt idx="4">
                  <c:v>1490000000</c:v>
                </c:pt>
                <c:pt idx="5">
                  <c:v>326000000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928-4020-8896-5072AAA212B7}"/>
            </c:ext>
          </c:extLst>
        </c:ser>
        <c:ser>
          <c:idx val="9"/>
          <c:order val="9"/>
          <c:tx>
            <c:strRef>
              <c:f>Sheet56!$W$1:$W$2</c:f>
              <c:strCache>
                <c:ptCount val="1"/>
                <c:pt idx="0">
                  <c:v>부산광역시</c:v>
                </c:pt>
              </c:strCache>
            </c:strRef>
          </c:tx>
          <c:spPr>
            <a:pattFill prst="ltDnDiag">
              <a:fgClr>
                <a:schemeClr val="accent2">
                  <a:lumMod val="80000"/>
                </a:schemeClr>
              </a:fgClr>
              <a:bgClr>
                <a:schemeClr val="accent2">
                  <a:lumMod val="80000"/>
                  <a:lumMod val="20000"/>
                  <a:lumOff val="80000"/>
                </a:schemeClr>
              </a:bgClr>
            </a:pattFill>
            <a:ln>
              <a:solidFill>
                <a:schemeClr val="accent2">
                  <a:lumMod val="80000"/>
                </a:schemeClr>
              </a:solidFill>
            </a:ln>
            <a:effectLst/>
            <a:sp3d>
              <a:contourClr>
                <a:schemeClr val="accent2">
                  <a:lumMod val="8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Sheet56!$W$3:$W$9</c:f>
              <c:numCache>
                <c:formatCode>General</c:formatCode>
                <c:ptCount val="6"/>
                <c:pt idx="0">
                  <c:v>345000000</c:v>
                </c:pt>
                <c:pt idx="1">
                  <c:v>359000000</c:v>
                </c:pt>
                <c:pt idx="2">
                  <c:v>79200000</c:v>
                </c:pt>
                <c:pt idx="3">
                  <c:v>54800000</c:v>
                </c:pt>
                <c:pt idx="4">
                  <c:v>156000000</c:v>
                </c:pt>
                <c:pt idx="5">
                  <c:v>34900000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928-4020-8896-5072AAA212B7}"/>
            </c:ext>
          </c:extLst>
        </c:ser>
        <c:ser>
          <c:idx val="10"/>
          <c:order val="10"/>
          <c:tx>
            <c:strRef>
              <c:f>Sheet56!$X$1:$X$2</c:f>
              <c:strCache>
                <c:ptCount val="1"/>
                <c:pt idx="0">
                  <c:v>대전광역시</c:v>
                </c:pt>
              </c:strCache>
            </c:strRef>
          </c:tx>
          <c:spPr>
            <a:pattFill prst="ltDnDiag">
              <a:fgClr>
                <a:schemeClr val="accent4">
                  <a:lumMod val="80000"/>
                </a:schemeClr>
              </a:fgClr>
              <a:bgClr>
                <a:schemeClr val="accent4">
                  <a:lumMod val="80000"/>
                  <a:lumMod val="20000"/>
                  <a:lumOff val="80000"/>
                </a:schemeClr>
              </a:bgClr>
            </a:pattFill>
            <a:ln>
              <a:solidFill>
                <a:schemeClr val="accent4">
                  <a:lumMod val="80000"/>
                </a:schemeClr>
              </a:solidFill>
            </a:ln>
            <a:effectLst/>
            <a:sp3d>
              <a:contourClr>
                <a:schemeClr val="accent4">
                  <a:lumMod val="8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Sheet56!$X$3:$X$9</c:f>
              <c:numCache>
                <c:formatCode>General</c:formatCode>
                <c:ptCount val="6"/>
                <c:pt idx="0">
                  <c:v>27700000</c:v>
                </c:pt>
                <c:pt idx="1">
                  <c:v>27400000</c:v>
                </c:pt>
                <c:pt idx="2">
                  <c:v>8587316</c:v>
                </c:pt>
                <c:pt idx="3">
                  <c:v>9385528</c:v>
                </c:pt>
                <c:pt idx="4">
                  <c:v>24000000</c:v>
                </c:pt>
                <c:pt idx="5">
                  <c:v>3527179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928-4020-8896-5072AAA212B7}"/>
            </c:ext>
          </c:extLst>
        </c:ser>
        <c:ser>
          <c:idx val="11"/>
          <c:order val="11"/>
          <c:tx>
            <c:strRef>
              <c:f>Sheet56!$Y$1:$Y$2</c:f>
              <c:strCache>
                <c:ptCount val="1"/>
                <c:pt idx="0">
                  <c:v>대구광역시</c:v>
                </c:pt>
              </c:strCache>
            </c:strRef>
          </c:tx>
          <c:spPr>
            <a:pattFill prst="ltDnDiag">
              <a:fgClr>
                <a:schemeClr val="accent6">
                  <a:lumMod val="80000"/>
                </a:schemeClr>
              </a:fgClr>
              <a:bgClr>
                <a:schemeClr val="accent6">
                  <a:lumMod val="80000"/>
                  <a:lumMod val="20000"/>
                  <a:lumOff val="80000"/>
                </a:schemeClr>
              </a:bgClr>
            </a:pattFill>
            <a:ln>
              <a:solidFill>
                <a:schemeClr val="accent6">
                  <a:lumMod val="80000"/>
                </a:schemeClr>
              </a:solidFill>
            </a:ln>
            <a:effectLst/>
            <a:sp3d>
              <a:contourClr>
                <a:schemeClr val="accent6">
                  <a:lumMod val="8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Sheet56!$Y$3:$Y$9</c:f>
              <c:numCache>
                <c:formatCode>General</c:formatCode>
                <c:ptCount val="6"/>
                <c:pt idx="0">
                  <c:v>34400000</c:v>
                </c:pt>
                <c:pt idx="1">
                  <c:v>41300000</c:v>
                </c:pt>
                <c:pt idx="2">
                  <c:v>13100000</c:v>
                </c:pt>
                <c:pt idx="3">
                  <c:v>18500000</c:v>
                </c:pt>
                <c:pt idx="4">
                  <c:v>30800000</c:v>
                </c:pt>
                <c:pt idx="5">
                  <c:v>5080885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928-4020-8896-5072AAA212B7}"/>
            </c:ext>
          </c:extLst>
        </c:ser>
        <c:ser>
          <c:idx val="12"/>
          <c:order val="12"/>
          <c:tx>
            <c:strRef>
              <c:f>Sheet56!$Z$1:$Z$2</c:f>
              <c:strCache>
                <c:ptCount val="1"/>
                <c:pt idx="0">
                  <c:v>기타(지역 미분류)</c:v>
                </c:pt>
              </c:strCache>
            </c:strRef>
          </c:tx>
          <c:spPr>
            <a:pattFill prst="ltDnDiag">
              <a:fgClr>
                <a:schemeClr val="accent2">
                  <a:lumMod val="60000"/>
                  <a:lumOff val="40000"/>
                </a:schemeClr>
              </a:fgClr>
              <a:bgClr>
                <a:schemeClr val="accent2">
                  <a:lumMod val="60000"/>
                  <a:lumOff val="40000"/>
                  <a:lumMod val="20000"/>
                  <a:lumOff val="8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  <a:sp3d>
              <a:contourClr>
                <a:schemeClr val="accent2">
                  <a:lumMod val="60000"/>
                  <a:lumOff val="4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Sheet56!$Z$3:$Z$9</c:f>
              <c:numCache>
                <c:formatCode>General</c:formatCode>
                <c:ptCount val="6"/>
                <c:pt idx="0">
                  <c:v>483000000</c:v>
                </c:pt>
                <c:pt idx="1">
                  <c:v>530000000</c:v>
                </c:pt>
                <c:pt idx="2">
                  <c:v>218000000</c:v>
                </c:pt>
                <c:pt idx="3">
                  <c:v>255000000</c:v>
                </c:pt>
                <c:pt idx="4">
                  <c:v>467000000</c:v>
                </c:pt>
                <c:pt idx="5">
                  <c:v>93300000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928-4020-8896-5072AAA212B7}"/>
            </c:ext>
          </c:extLst>
        </c:ser>
        <c:ser>
          <c:idx val="13"/>
          <c:order val="13"/>
          <c:tx>
            <c:strRef>
              <c:f>Sheet56!$AA$1:$AA$2</c:f>
              <c:strCache>
                <c:ptCount val="1"/>
                <c:pt idx="0">
                  <c:v>광주광역시</c:v>
                </c:pt>
              </c:strCache>
            </c:strRef>
          </c:tx>
          <c:spPr>
            <a:pattFill prst="ltDnDiag">
              <a:fgClr>
                <a:schemeClr val="accent4">
                  <a:lumMod val="60000"/>
                  <a:lumOff val="40000"/>
                </a:schemeClr>
              </a:fgClr>
              <a:bgClr>
                <a:schemeClr val="accent4">
                  <a:lumMod val="60000"/>
                  <a:lumOff val="40000"/>
                  <a:lumMod val="20000"/>
                  <a:lumOff val="80000"/>
                </a:schemeClr>
              </a:bgClr>
            </a:patt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  <a:sp3d>
              <a:contourClr>
                <a:schemeClr val="accent4">
                  <a:lumMod val="60000"/>
                  <a:lumOff val="4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Sheet56!$AA$3:$AA$9</c:f>
              <c:numCache>
                <c:formatCode>General</c:formatCode>
                <c:ptCount val="6"/>
                <c:pt idx="0">
                  <c:v>12800000</c:v>
                </c:pt>
                <c:pt idx="1">
                  <c:v>12100000</c:v>
                </c:pt>
                <c:pt idx="2">
                  <c:v>3919287</c:v>
                </c:pt>
                <c:pt idx="3">
                  <c:v>5234707</c:v>
                </c:pt>
                <c:pt idx="4">
                  <c:v>9306383</c:v>
                </c:pt>
                <c:pt idx="5">
                  <c:v>1430620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928-4020-8896-5072AAA212B7}"/>
            </c:ext>
          </c:extLst>
        </c:ser>
        <c:ser>
          <c:idx val="14"/>
          <c:order val="14"/>
          <c:tx>
            <c:strRef>
              <c:f>Sheet56!$AB$1:$AB$2</c:f>
              <c:strCache>
                <c:ptCount val="1"/>
                <c:pt idx="0">
                  <c:v>경상북도</c:v>
                </c:pt>
              </c:strCache>
            </c:strRef>
          </c:tx>
          <c:spPr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60000"/>
                  <a:lumOff val="40000"/>
                  <a:lumMod val="20000"/>
                  <a:lumOff val="80000"/>
                </a:schemeClr>
              </a:bgClr>
            </a:patt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  <a:sp3d>
              <a:contourClr>
                <a:schemeClr val="accent6">
                  <a:lumMod val="60000"/>
                  <a:lumOff val="4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Sheet56!$AB$3:$AB$9</c:f>
              <c:numCache>
                <c:formatCode>General</c:formatCode>
                <c:ptCount val="6"/>
                <c:pt idx="0">
                  <c:v>18600000</c:v>
                </c:pt>
                <c:pt idx="1">
                  <c:v>18700000</c:v>
                </c:pt>
                <c:pt idx="2">
                  <c:v>7347690</c:v>
                </c:pt>
                <c:pt idx="3">
                  <c:v>9744236</c:v>
                </c:pt>
                <c:pt idx="4">
                  <c:v>18100000</c:v>
                </c:pt>
                <c:pt idx="5">
                  <c:v>3284335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928-4020-8896-5072AAA212B7}"/>
            </c:ext>
          </c:extLst>
        </c:ser>
        <c:ser>
          <c:idx val="15"/>
          <c:order val="15"/>
          <c:tx>
            <c:strRef>
              <c:f>Sheet56!$AC$1:$AC$2</c:f>
              <c:strCache>
                <c:ptCount val="1"/>
                <c:pt idx="0">
                  <c:v>경상남도</c:v>
                </c:pt>
              </c:strCache>
            </c:strRef>
          </c:tx>
          <c:spPr>
            <a:pattFill prst="ltDnDiag">
              <a:fgClr>
                <a:schemeClr val="accent2">
                  <a:lumMod val="50000"/>
                </a:schemeClr>
              </a:fgClr>
              <a:bgClr>
                <a:schemeClr val="accent2">
                  <a:lumMod val="50000"/>
                  <a:lumMod val="20000"/>
                  <a:lumOff val="80000"/>
                </a:schemeClr>
              </a:bgClr>
            </a:pattFill>
            <a:ln>
              <a:solidFill>
                <a:schemeClr val="accent2">
                  <a:lumMod val="50000"/>
                </a:schemeClr>
              </a:solidFill>
            </a:ln>
            <a:effectLst/>
            <a:sp3d>
              <a:contourClr>
                <a:schemeClr val="accent2">
                  <a:lumMod val="5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Sheet56!$AC$3:$AC$9</c:f>
              <c:numCache>
                <c:formatCode>General</c:formatCode>
                <c:ptCount val="6"/>
                <c:pt idx="0">
                  <c:v>41700000</c:v>
                </c:pt>
                <c:pt idx="1">
                  <c:v>39400000</c:v>
                </c:pt>
                <c:pt idx="2">
                  <c:v>19200000</c:v>
                </c:pt>
                <c:pt idx="3">
                  <c:v>18500000</c:v>
                </c:pt>
                <c:pt idx="4">
                  <c:v>24900000</c:v>
                </c:pt>
                <c:pt idx="5">
                  <c:v>3933411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D928-4020-8896-5072AAA212B7}"/>
            </c:ext>
          </c:extLst>
        </c:ser>
        <c:ser>
          <c:idx val="16"/>
          <c:order val="16"/>
          <c:tx>
            <c:strRef>
              <c:f>Sheet56!$AD$1:$AD$2</c:f>
              <c:strCache>
                <c:ptCount val="1"/>
                <c:pt idx="0">
                  <c:v>경기도</c:v>
                </c:pt>
              </c:strCache>
            </c:strRef>
          </c:tx>
          <c:spPr>
            <a:pattFill prst="ltDnDiag">
              <a:fgClr>
                <a:schemeClr val="accent4">
                  <a:lumMod val="50000"/>
                </a:schemeClr>
              </a:fgClr>
              <a:bgClr>
                <a:schemeClr val="accent4">
                  <a:lumMod val="50000"/>
                  <a:lumMod val="20000"/>
                  <a:lumOff val="80000"/>
                </a:schemeClr>
              </a:bgClr>
            </a:pattFill>
            <a:ln>
              <a:solidFill>
                <a:schemeClr val="accent4">
                  <a:lumMod val="50000"/>
                </a:schemeClr>
              </a:solidFill>
            </a:ln>
            <a:effectLst/>
            <a:sp3d>
              <a:contourClr>
                <a:schemeClr val="accent4">
                  <a:lumMod val="5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Sheet56!$AD$3:$AD$9</c:f>
              <c:numCache>
                <c:formatCode>General</c:formatCode>
                <c:ptCount val="6"/>
                <c:pt idx="0">
                  <c:v>316000000</c:v>
                </c:pt>
                <c:pt idx="1">
                  <c:v>339000000</c:v>
                </c:pt>
                <c:pt idx="2">
                  <c:v>156000000</c:v>
                </c:pt>
                <c:pt idx="3">
                  <c:v>181000000</c:v>
                </c:pt>
                <c:pt idx="4">
                  <c:v>325000000</c:v>
                </c:pt>
                <c:pt idx="5">
                  <c:v>53200000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D928-4020-8896-5072AAA212B7}"/>
            </c:ext>
          </c:extLst>
        </c:ser>
        <c:ser>
          <c:idx val="17"/>
          <c:order val="17"/>
          <c:tx>
            <c:strRef>
              <c:f>Sheet56!$AE$1:$AE$2</c:f>
              <c:strCache>
                <c:ptCount val="1"/>
                <c:pt idx="0">
                  <c:v>강원도</c:v>
                </c:pt>
              </c:strCache>
            </c:strRef>
          </c:tx>
          <c:spPr>
            <a:pattFill prst="ltDnDiag">
              <a:fgClr>
                <a:schemeClr val="accent6">
                  <a:lumMod val="50000"/>
                </a:schemeClr>
              </a:fgClr>
              <a:bgClr>
                <a:schemeClr val="accent6">
                  <a:lumMod val="50000"/>
                  <a:lumMod val="20000"/>
                  <a:lumOff val="80000"/>
                </a:schemeClr>
              </a:bgClr>
            </a:pattFill>
            <a:ln>
              <a:solidFill>
                <a:schemeClr val="accent6">
                  <a:lumMod val="50000"/>
                </a:schemeClr>
              </a:solidFill>
            </a:ln>
            <a:effectLst/>
            <a:sp3d>
              <a:contourClr>
                <a:schemeClr val="accent6">
                  <a:lumMod val="50000"/>
                </a:schemeClr>
              </a:contourClr>
            </a:sp3d>
          </c:spPr>
          <c:invertIfNegative val="0"/>
          <c:cat>
            <c:strRef>
              <c:f>Sheet56!$M$3:$M$9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Sheet56!$AE$3:$AE$9</c:f>
              <c:numCache>
                <c:formatCode>General</c:formatCode>
                <c:ptCount val="6"/>
                <c:pt idx="0">
                  <c:v>29800000</c:v>
                </c:pt>
                <c:pt idx="1">
                  <c:v>20600000</c:v>
                </c:pt>
                <c:pt idx="2">
                  <c:v>13000000</c:v>
                </c:pt>
                <c:pt idx="3">
                  <c:v>11100000</c:v>
                </c:pt>
                <c:pt idx="4">
                  <c:v>26200000</c:v>
                </c:pt>
                <c:pt idx="5">
                  <c:v>5985524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D928-4020-8896-5072AAA21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71655584"/>
        <c:axId val="1371657664"/>
        <c:axId val="0"/>
      </c:bar3DChart>
      <c:catAx>
        <c:axId val="137165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  <a:cs typeface="+mn-cs"/>
              </a:defRPr>
            </a:pPr>
            <a:endParaRPr lang="ko-KR"/>
          </a:p>
        </c:txPr>
        <c:crossAx val="1371657664"/>
        <c:crosses val="autoZero"/>
        <c:auto val="1"/>
        <c:lblAlgn val="ctr"/>
        <c:lblOffset val="100"/>
        <c:noMultiLvlLbl val="0"/>
      </c:catAx>
      <c:valAx>
        <c:axId val="1371657664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  <a:cs typeface="+mn-cs"/>
              </a:defRPr>
            </a:pPr>
            <a:endParaRPr lang="ko-KR"/>
          </a:p>
        </c:txPr>
        <c:crossAx val="137165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[차트.xlsx]Sheet54!피벗 테이블73</c:name>
    <c:fmtId val="-1"/>
  </c:pivotSource>
  <c:chart>
    <c:autoTitleDeleted val="0"/>
    <c:pivotFmts>
      <c:pivotFmt>
        <c:idx val="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1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2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3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4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5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4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5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6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7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8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69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70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  <c:pivotFmt>
        <c:idx val="7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Sheet54!$N$2:$N$3</c:f>
              <c:strCache>
                <c:ptCount val="1"/>
                <c:pt idx="0">
                  <c:v>충청북도</c:v>
                </c:pt>
              </c:strCache>
            </c:strRef>
          </c:tx>
          <c:spPr>
            <a:pattFill prst="ltDn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solidFill>
                <a:schemeClr val="accent2"/>
              </a:solidFill>
            </a:ln>
            <a:effectLst/>
            <a:sp3d>
              <a:contourClr>
                <a:schemeClr val="accent2"/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Sheet54!$N$4:$N$10</c:f>
              <c:numCache>
                <c:formatCode>General</c:formatCode>
                <c:ptCount val="6"/>
                <c:pt idx="0">
                  <c:v>1010000000</c:v>
                </c:pt>
                <c:pt idx="1">
                  <c:v>1010000000</c:v>
                </c:pt>
                <c:pt idx="2">
                  <c:v>885000000</c:v>
                </c:pt>
                <c:pt idx="3">
                  <c:v>905000000</c:v>
                </c:pt>
                <c:pt idx="4">
                  <c:v>1030000000</c:v>
                </c:pt>
                <c:pt idx="5">
                  <c:v>141000000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B5-4A95-A2C1-EF875C0B5A5C}"/>
            </c:ext>
          </c:extLst>
        </c:ser>
        <c:ser>
          <c:idx val="1"/>
          <c:order val="1"/>
          <c:tx>
            <c:strRef>
              <c:f>Sheet54!$O$2:$O$3</c:f>
              <c:strCache>
                <c:ptCount val="1"/>
                <c:pt idx="0">
                  <c:v>충청남도</c:v>
                </c:pt>
              </c:strCache>
            </c:strRef>
          </c:tx>
          <c:spPr>
            <a:pattFill prst="ltDnDiag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solidFill>
                <a:schemeClr val="accent4"/>
              </a:solidFill>
            </a:ln>
            <a:effectLst/>
            <a:sp3d>
              <a:contourClr>
                <a:schemeClr val="accent4"/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Sheet54!$O$4:$O$10</c:f>
              <c:numCache>
                <c:formatCode>General</c:formatCode>
                <c:ptCount val="6"/>
                <c:pt idx="0">
                  <c:v>1170000000</c:v>
                </c:pt>
                <c:pt idx="1">
                  <c:v>1160000000</c:v>
                </c:pt>
                <c:pt idx="2">
                  <c:v>976000000</c:v>
                </c:pt>
                <c:pt idx="3">
                  <c:v>1000000000</c:v>
                </c:pt>
                <c:pt idx="4">
                  <c:v>1170000000</c:v>
                </c:pt>
                <c:pt idx="5">
                  <c:v>169000000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B5-4A95-A2C1-EF875C0B5A5C}"/>
            </c:ext>
          </c:extLst>
        </c:ser>
        <c:ser>
          <c:idx val="2"/>
          <c:order val="2"/>
          <c:tx>
            <c:strRef>
              <c:f>Sheet54!$P$2:$P$3</c:f>
              <c:strCache>
                <c:ptCount val="1"/>
                <c:pt idx="0">
                  <c:v>제주특별자치도</c:v>
                </c:pt>
              </c:strCache>
            </c:strRef>
          </c:tx>
          <c:spPr>
            <a:pattFill prst="ltDnDiag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  <a:sp3d>
              <a:contourClr>
                <a:schemeClr val="accent6"/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Sheet54!$P$4:$P$10</c:f>
              <c:numCache>
                <c:formatCode>General</c:formatCode>
                <c:ptCount val="6"/>
                <c:pt idx="0">
                  <c:v>932000000</c:v>
                </c:pt>
                <c:pt idx="1">
                  <c:v>945000000</c:v>
                </c:pt>
                <c:pt idx="2">
                  <c:v>812000000</c:v>
                </c:pt>
                <c:pt idx="3">
                  <c:v>1040000000</c:v>
                </c:pt>
                <c:pt idx="4">
                  <c:v>1240000000</c:v>
                </c:pt>
                <c:pt idx="5">
                  <c:v>168000000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B5-4A95-A2C1-EF875C0B5A5C}"/>
            </c:ext>
          </c:extLst>
        </c:ser>
        <c:ser>
          <c:idx val="3"/>
          <c:order val="3"/>
          <c:tx>
            <c:strRef>
              <c:f>Sheet54!$Q$2:$Q$3</c:f>
              <c:strCache>
                <c:ptCount val="1"/>
                <c:pt idx="0">
                  <c:v>전라북도</c:v>
                </c:pt>
              </c:strCache>
            </c:strRef>
          </c:tx>
          <c:spPr>
            <a:pattFill prst="ltDnDiag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solidFill>
                <a:schemeClr val="accent2">
                  <a:lumMod val="60000"/>
                </a:schemeClr>
              </a:solidFill>
            </a:ln>
            <a:effectLst/>
            <a:sp3d>
              <a:contourClr>
                <a:schemeClr val="accent2">
                  <a:lumMod val="6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Sheet54!$Q$4:$Q$10</c:f>
              <c:numCache>
                <c:formatCode>General</c:formatCode>
                <c:ptCount val="6"/>
                <c:pt idx="0">
                  <c:v>886000000</c:v>
                </c:pt>
                <c:pt idx="1">
                  <c:v>869000000</c:v>
                </c:pt>
                <c:pt idx="2">
                  <c:v>722000000</c:v>
                </c:pt>
                <c:pt idx="3">
                  <c:v>741000000</c:v>
                </c:pt>
                <c:pt idx="4">
                  <c:v>791000000</c:v>
                </c:pt>
                <c:pt idx="5">
                  <c:v>107000000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B5-4A95-A2C1-EF875C0B5A5C}"/>
            </c:ext>
          </c:extLst>
        </c:ser>
        <c:ser>
          <c:idx val="4"/>
          <c:order val="4"/>
          <c:tx>
            <c:strRef>
              <c:f>Sheet54!$R$2:$R$3</c:f>
              <c:strCache>
                <c:ptCount val="1"/>
                <c:pt idx="0">
                  <c:v>전라남도</c:v>
                </c:pt>
              </c:strCache>
            </c:strRef>
          </c:tx>
          <c:spPr>
            <a:pattFill prst="ltDnDiag">
              <a:fgClr>
                <a:schemeClr val="accent4">
                  <a:lumMod val="60000"/>
                </a:schemeClr>
              </a:fgClr>
              <a:bgClr>
                <a:schemeClr val="accent4">
                  <a:lumMod val="60000"/>
                  <a:lumMod val="20000"/>
                  <a:lumOff val="80000"/>
                </a:schemeClr>
              </a:bgClr>
            </a:pattFill>
            <a:ln>
              <a:solidFill>
                <a:schemeClr val="accent4">
                  <a:lumMod val="60000"/>
                </a:schemeClr>
              </a:solidFill>
            </a:ln>
            <a:effectLst/>
            <a:sp3d>
              <a:contourClr>
                <a:schemeClr val="accent4">
                  <a:lumMod val="6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Sheet54!$R$4:$R$10</c:f>
              <c:numCache>
                <c:formatCode>General</c:formatCode>
                <c:ptCount val="6"/>
                <c:pt idx="0">
                  <c:v>824000000</c:v>
                </c:pt>
                <c:pt idx="1">
                  <c:v>864000000</c:v>
                </c:pt>
                <c:pt idx="2">
                  <c:v>799000000</c:v>
                </c:pt>
                <c:pt idx="3">
                  <c:v>823000000</c:v>
                </c:pt>
                <c:pt idx="4">
                  <c:v>956000000</c:v>
                </c:pt>
                <c:pt idx="5">
                  <c:v>134000000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B5-4A95-A2C1-EF875C0B5A5C}"/>
            </c:ext>
          </c:extLst>
        </c:ser>
        <c:ser>
          <c:idx val="5"/>
          <c:order val="5"/>
          <c:tx>
            <c:strRef>
              <c:f>Sheet54!$S$2:$S$3</c:f>
              <c:strCache>
                <c:ptCount val="1"/>
                <c:pt idx="0">
                  <c:v>인천광역시</c:v>
                </c:pt>
              </c:strCache>
            </c:strRef>
          </c:tx>
          <c:spPr>
            <a:pattFill prst="ltDnDiag">
              <a:fgClr>
                <a:schemeClr val="accent6">
                  <a:lumMod val="60000"/>
                </a:schemeClr>
              </a:fgClr>
              <a:bgClr>
                <a:schemeClr val="accent6">
                  <a:lumMod val="60000"/>
                  <a:lumMod val="20000"/>
                  <a:lumOff val="80000"/>
                </a:schemeClr>
              </a:bgClr>
            </a:pattFill>
            <a:ln>
              <a:solidFill>
                <a:schemeClr val="accent6">
                  <a:lumMod val="60000"/>
                </a:schemeClr>
              </a:solidFill>
            </a:ln>
            <a:effectLst/>
            <a:sp3d>
              <a:contourClr>
                <a:schemeClr val="accent6">
                  <a:lumMod val="6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Sheet54!$S$4:$S$10</c:f>
              <c:numCache>
                <c:formatCode>General</c:formatCode>
                <c:ptCount val="6"/>
                <c:pt idx="0">
                  <c:v>2280000000</c:v>
                </c:pt>
                <c:pt idx="1">
                  <c:v>2160000000</c:v>
                </c:pt>
                <c:pt idx="2">
                  <c:v>1500000000</c:v>
                </c:pt>
                <c:pt idx="3">
                  <c:v>1380000000</c:v>
                </c:pt>
                <c:pt idx="4">
                  <c:v>1750000000</c:v>
                </c:pt>
                <c:pt idx="5">
                  <c:v>302000000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2B5-4A95-A2C1-EF875C0B5A5C}"/>
            </c:ext>
          </c:extLst>
        </c:ser>
        <c:ser>
          <c:idx val="6"/>
          <c:order val="6"/>
          <c:tx>
            <c:strRef>
              <c:f>Sheet54!$T$2:$T$3</c:f>
              <c:strCache>
                <c:ptCount val="1"/>
                <c:pt idx="0">
                  <c:v>울산광역시</c:v>
                </c:pt>
              </c:strCache>
            </c:strRef>
          </c:tx>
          <c:spPr>
            <a:pattFill prst="ltDnDiag">
              <a:fgClr>
                <a:schemeClr val="accent2">
                  <a:lumMod val="80000"/>
                  <a:lumOff val="20000"/>
                </a:schemeClr>
              </a:fgClr>
              <a:bgClr>
                <a:schemeClr val="accent2">
                  <a:lumMod val="80000"/>
                  <a:lumOff val="20000"/>
                  <a:lumMod val="20000"/>
                  <a:lumOff val="80000"/>
                </a:schemeClr>
              </a:bgClr>
            </a:pattFill>
            <a:ln>
              <a:solidFill>
                <a:schemeClr val="accent2">
                  <a:lumMod val="80000"/>
                  <a:lumOff val="20000"/>
                </a:schemeClr>
              </a:solidFill>
            </a:ln>
            <a:effectLst/>
            <a:sp3d>
              <a:contourClr>
                <a:schemeClr val="accent2">
                  <a:lumMod val="80000"/>
                  <a:lumOff val="2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Sheet54!$T$4:$T$10</c:f>
              <c:numCache>
                <c:formatCode>General</c:formatCode>
                <c:ptCount val="6"/>
                <c:pt idx="0">
                  <c:v>615000000</c:v>
                </c:pt>
                <c:pt idx="1">
                  <c:v>590000000</c:v>
                </c:pt>
                <c:pt idx="2">
                  <c:v>488000000</c:v>
                </c:pt>
                <c:pt idx="3">
                  <c:v>463000000</c:v>
                </c:pt>
                <c:pt idx="4">
                  <c:v>552000000</c:v>
                </c:pt>
                <c:pt idx="5">
                  <c:v>87900000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B5-4A95-A2C1-EF875C0B5A5C}"/>
            </c:ext>
          </c:extLst>
        </c:ser>
        <c:ser>
          <c:idx val="7"/>
          <c:order val="7"/>
          <c:tx>
            <c:strRef>
              <c:f>Sheet54!$U$2:$U$3</c:f>
              <c:strCache>
                <c:ptCount val="1"/>
                <c:pt idx="0">
                  <c:v>세종특별자치시</c:v>
                </c:pt>
              </c:strCache>
            </c:strRef>
          </c:tx>
          <c:spPr>
            <a:pattFill prst="ltDnDiag">
              <a:fgClr>
                <a:schemeClr val="accent4">
                  <a:lumMod val="80000"/>
                  <a:lumOff val="20000"/>
                </a:schemeClr>
              </a:fgClr>
              <a:bgClr>
                <a:schemeClr val="accent4">
                  <a:lumMod val="80000"/>
                  <a:lumOff val="20000"/>
                  <a:lumMod val="20000"/>
                  <a:lumOff val="80000"/>
                </a:schemeClr>
              </a:bgClr>
            </a:pattFill>
            <a:ln>
              <a:solidFill>
                <a:schemeClr val="accent4">
                  <a:lumMod val="80000"/>
                  <a:lumOff val="20000"/>
                </a:schemeClr>
              </a:solidFill>
            </a:ln>
            <a:effectLst/>
            <a:sp3d>
              <a:contourClr>
                <a:schemeClr val="accent4">
                  <a:lumMod val="80000"/>
                  <a:lumOff val="2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Sheet54!$U$4:$U$10</c:f>
              <c:numCache>
                <c:formatCode>General</c:formatCode>
                <c:ptCount val="6"/>
                <c:pt idx="0">
                  <c:v>92600000</c:v>
                </c:pt>
                <c:pt idx="1">
                  <c:v>96400000</c:v>
                </c:pt>
                <c:pt idx="2">
                  <c:v>88000000</c:v>
                </c:pt>
                <c:pt idx="3">
                  <c:v>90700000</c:v>
                </c:pt>
                <c:pt idx="4">
                  <c:v>100000000</c:v>
                </c:pt>
                <c:pt idx="5">
                  <c:v>14500000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2B5-4A95-A2C1-EF875C0B5A5C}"/>
            </c:ext>
          </c:extLst>
        </c:ser>
        <c:ser>
          <c:idx val="8"/>
          <c:order val="8"/>
          <c:tx>
            <c:strRef>
              <c:f>Sheet54!$V$2:$V$3</c:f>
              <c:strCache>
                <c:ptCount val="1"/>
                <c:pt idx="0">
                  <c:v>서울특별시</c:v>
                </c:pt>
              </c:strCache>
            </c:strRef>
          </c:tx>
          <c:spPr>
            <a:pattFill prst="ltDnDiag">
              <a:fgClr>
                <a:schemeClr val="accent6">
                  <a:lumMod val="80000"/>
                  <a:lumOff val="20000"/>
                </a:schemeClr>
              </a:fgClr>
              <a:bgClr>
                <a:schemeClr val="accent6">
                  <a:lumMod val="80000"/>
                  <a:lumOff val="20000"/>
                  <a:lumMod val="20000"/>
                  <a:lumOff val="80000"/>
                </a:schemeClr>
              </a:bgClr>
            </a:pattFill>
            <a:ln>
              <a:solidFill>
                <a:schemeClr val="accent6">
                  <a:lumMod val="80000"/>
                  <a:lumOff val="20000"/>
                </a:schemeClr>
              </a:solidFill>
            </a:ln>
            <a:effectLst/>
            <a:sp3d>
              <a:contourClr>
                <a:schemeClr val="accent6">
                  <a:lumMod val="80000"/>
                  <a:lumOff val="2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Sheet54!$V$4:$V$10</c:f>
              <c:numCache>
                <c:formatCode>General</c:formatCode>
                <c:ptCount val="6"/>
                <c:pt idx="0">
                  <c:v>12800000000</c:v>
                </c:pt>
                <c:pt idx="1">
                  <c:v>12700000000</c:v>
                </c:pt>
                <c:pt idx="2">
                  <c:v>9300000000</c:v>
                </c:pt>
                <c:pt idx="3">
                  <c:v>9150000000</c:v>
                </c:pt>
                <c:pt idx="4">
                  <c:v>11900000000</c:v>
                </c:pt>
                <c:pt idx="5">
                  <c:v>1960000000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B5-4A95-A2C1-EF875C0B5A5C}"/>
            </c:ext>
          </c:extLst>
        </c:ser>
        <c:ser>
          <c:idx val="9"/>
          <c:order val="9"/>
          <c:tx>
            <c:strRef>
              <c:f>Sheet54!$W$2:$W$3</c:f>
              <c:strCache>
                <c:ptCount val="1"/>
                <c:pt idx="0">
                  <c:v>부산광역시</c:v>
                </c:pt>
              </c:strCache>
            </c:strRef>
          </c:tx>
          <c:spPr>
            <a:pattFill prst="ltDnDiag">
              <a:fgClr>
                <a:schemeClr val="accent2">
                  <a:lumMod val="80000"/>
                </a:schemeClr>
              </a:fgClr>
              <a:bgClr>
                <a:schemeClr val="accent2">
                  <a:lumMod val="80000"/>
                  <a:lumMod val="20000"/>
                  <a:lumOff val="80000"/>
                </a:schemeClr>
              </a:bgClr>
            </a:pattFill>
            <a:ln>
              <a:solidFill>
                <a:schemeClr val="accent2">
                  <a:lumMod val="80000"/>
                </a:schemeClr>
              </a:solidFill>
            </a:ln>
            <a:effectLst/>
            <a:sp3d>
              <a:contourClr>
                <a:schemeClr val="accent2">
                  <a:lumMod val="8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Sheet54!$W$4:$W$10</c:f>
              <c:numCache>
                <c:formatCode>General</c:formatCode>
                <c:ptCount val="6"/>
                <c:pt idx="0">
                  <c:v>3340000000</c:v>
                </c:pt>
                <c:pt idx="1">
                  <c:v>3230000000</c:v>
                </c:pt>
                <c:pt idx="2">
                  <c:v>2500000000</c:v>
                </c:pt>
                <c:pt idx="3">
                  <c:v>2420000000</c:v>
                </c:pt>
                <c:pt idx="4">
                  <c:v>3020000000</c:v>
                </c:pt>
                <c:pt idx="5">
                  <c:v>500000000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2B5-4A95-A2C1-EF875C0B5A5C}"/>
            </c:ext>
          </c:extLst>
        </c:ser>
        <c:ser>
          <c:idx val="10"/>
          <c:order val="10"/>
          <c:tx>
            <c:strRef>
              <c:f>Sheet54!$X$2:$X$3</c:f>
              <c:strCache>
                <c:ptCount val="1"/>
                <c:pt idx="0">
                  <c:v>대전광역시</c:v>
                </c:pt>
              </c:strCache>
            </c:strRef>
          </c:tx>
          <c:spPr>
            <a:pattFill prst="ltDnDiag">
              <a:fgClr>
                <a:schemeClr val="accent4">
                  <a:lumMod val="80000"/>
                </a:schemeClr>
              </a:fgClr>
              <a:bgClr>
                <a:schemeClr val="accent4">
                  <a:lumMod val="80000"/>
                  <a:lumMod val="20000"/>
                  <a:lumOff val="80000"/>
                </a:schemeClr>
              </a:bgClr>
            </a:pattFill>
            <a:ln>
              <a:solidFill>
                <a:schemeClr val="accent4">
                  <a:lumMod val="80000"/>
                </a:schemeClr>
              </a:solidFill>
            </a:ln>
            <a:effectLst/>
            <a:sp3d>
              <a:contourClr>
                <a:schemeClr val="accent4">
                  <a:lumMod val="8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Sheet54!$X$4:$X$10</c:f>
              <c:numCache>
                <c:formatCode>General</c:formatCode>
                <c:ptCount val="6"/>
                <c:pt idx="0">
                  <c:v>1370000000</c:v>
                </c:pt>
                <c:pt idx="1">
                  <c:v>1340000000</c:v>
                </c:pt>
                <c:pt idx="2">
                  <c:v>963000000</c:v>
                </c:pt>
                <c:pt idx="3">
                  <c:v>977000000</c:v>
                </c:pt>
                <c:pt idx="4">
                  <c:v>1490000000</c:v>
                </c:pt>
                <c:pt idx="5">
                  <c:v>264000000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2B5-4A95-A2C1-EF875C0B5A5C}"/>
            </c:ext>
          </c:extLst>
        </c:ser>
        <c:ser>
          <c:idx val="11"/>
          <c:order val="11"/>
          <c:tx>
            <c:strRef>
              <c:f>Sheet54!$Y$2:$Y$3</c:f>
              <c:strCache>
                <c:ptCount val="1"/>
                <c:pt idx="0">
                  <c:v>대구광역시</c:v>
                </c:pt>
              </c:strCache>
            </c:strRef>
          </c:tx>
          <c:spPr>
            <a:pattFill prst="ltDnDiag">
              <a:fgClr>
                <a:schemeClr val="accent6">
                  <a:lumMod val="80000"/>
                </a:schemeClr>
              </a:fgClr>
              <a:bgClr>
                <a:schemeClr val="accent6">
                  <a:lumMod val="80000"/>
                  <a:lumMod val="20000"/>
                  <a:lumOff val="80000"/>
                </a:schemeClr>
              </a:bgClr>
            </a:pattFill>
            <a:ln>
              <a:solidFill>
                <a:schemeClr val="accent6">
                  <a:lumMod val="80000"/>
                </a:schemeClr>
              </a:solidFill>
            </a:ln>
            <a:effectLst/>
            <a:sp3d>
              <a:contourClr>
                <a:schemeClr val="accent6">
                  <a:lumMod val="8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Sheet54!$Y$4:$Y$10</c:f>
              <c:numCache>
                <c:formatCode>General</c:formatCode>
                <c:ptCount val="6"/>
                <c:pt idx="0">
                  <c:v>1810000000</c:v>
                </c:pt>
                <c:pt idx="1">
                  <c:v>1770000000</c:v>
                </c:pt>
                <c:pt idx="2">
                  <c:v>1380000000</c:v>
                </c:pt>
                <c:pt idx="3">
                  <c:v>1440000000</c:v>
                </c:pt>
                <c:pt idx="4">
                  <c:v>1760000000</c:v>
                </c:pt>
                <c:pt idx="5">
                  <c:v>292000000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2B5-4A95-A2C1-EF875C0B5A5C}"/>
            </c:ext>
          </c:extLst>
        </c:ser>
        <c:ser>
          <c:idx val="12"/>
          <c:order val="12"/>
          <c:tx>
            <c:strRef>
              <c:f>Sheet54!$Z$2:$Z$3</c:f>
              <c:strCache>
                <c:ptCount val="1"/>
                <c:pt idx="0">
                  <c:v>기타(지역 미분류)</c:v>
                </c:pt>
              </c:strCache>
            </c:strRef>
          </c:tx>
          <c:spPr>
            <a:pattFill prst="ltDnDiag">
              <a:fgClr>
                <a:schemeClr val="accent2">
                  <a:lumMod val="60000"/>
                  <a:lumOff val="40000"/>
                </a:schemeClr>
              </a:fgClr>
              <a:bgClr>
                <a:schemeClr val="accent2">
                  <a:lumMod val="60000"/>
                  <a:lumOff val="40000"/>
                  <a:lumMod val="20000"/>
                  <a:lumOff val="8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  <a:sp3d>
              <a:contourClr>
                <a:schemeClr val="accent2">
                  <a:lumMod val="60000"/>
                  <a:lumOff val="4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Sheet54!$Z$4:$Z$10</c:f>
              <c:numCache>
                <c:formatCode>General</c:formatCode>
                <c:ptCount val="6"/>
                <c:pt idx="0">
                  <c:v>#N/A</c:v>
                </c:pt>
                <c:pt idx="1">
                  <c:v>9474801</c:v>
                </c:pt>
                <c:pt idx="2">
                  <c:v>6694858</c:v>
                </c:pt>
                <c:pt idx="3">
                  <c:v>13200000</c:v>
                </c:pt>
                <c:pt idx="4">
                  <c:v>19700000</c:v>
                </c:pt>
                <c:pt idx="5">
                  <c:v>3811375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2B5-4A95-A2C1-EF875C0B5A5C}"/>
            </c:ext>
          </c:extLst>
        </c:ser>
        <c:ser>
          <c:idx val="13"/>
          <c:order val="13"/>
          <c:tx>
            <c:strRef>
              <c:f>Sheet54!$AA$2:$AA$3</c:f>
              <c:strCache>
                <c:ptCount val="1"/>
                <c:pt idx="0">
                  <c:v>광주광역시</c:v>
                </c:pt>
              </c:strCache>
            </c:strRef>
          </c:tx>
          <c:spPr>
            <a:pattFill prst="ltDnDiag">
              <a:fgClr>
                <a:schemeClr val="accent4">
                  <a:lumMod val="60000"/>
                  <a:lumOff val="40000"/>
                </a:schemeClr>
              </a:fgClr>
              <a:bgClr>
                <a:schemeClr val="accent4">
                  <a:lumMod val="60000"/>
                  <a:lumOff val="40000"/>
                  <a:lumMod val="20000"/>
                  <a:lumOff val="80000"/>
                </a:schemeClr>
              </a:bgClr>
            </a:patt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  <a:sp3d>
              <a:contourClr>
                <a:schemeClr val="accent4">
                  <a:lumMod val="60000"/>
                  <a:lumOff val="4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Sheet54!$AA$4:$AA$10</c:f>
              <c:numCache>
                <c:formatCode>General</c:formatCode>
                <c:ptCount val="6"/>
                <c:pt idx="0">
                  <c:v>990000000</c:v>
                </c:pt>
                <c:pt idx="1">
                  <c:v>987000000</c:v>
                </c:pt>
                <c:pt idx="2">
                  <c:v>808000000</c:v>
                </c:pt>
                <c:pt idx="3">
                  <c:v>825000000</c:v>
                </c:pt>
                <c:pt idx="4">
                  <c:v>944000000</c:v>
                </c:pt>
                <c:pt idx="5">
                  <c:v>149000000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2B5-4A95-A2C1-EF875C0B5A5C}"/>
            </c:ext>
          </c:extLst>
        </c:ser>
        <c:ser>
          <c:idx val="14"/>
          <c:order val="14"/>
          <c:tx>
            <c:strRef>
              <c:f>Sheet54!$AB$2:$AB$3</c:f>
              <c:strCache>
                <c:ptCount val="1"/>
                <c:pt idx="0">
                  <c:v>경상북도</c:v>
                </c:pt>
              </c:strCache>
            </c:strRef>
          </c:tx>
          <c:spPr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60000"/>
                  <a:lumOff val="40000"/>
                  <a:lumMod val="20000"/>
                  <a:lumOff val="80000"/>
                </a:schemeClr>
              </a:bgClr>
            </a:patt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  <a:sp3d>
              <a:contourClr>
                <a:schemeClr val="accent6">
                  <a:lumMod val="60000"/>
                  <a:lumOff val="4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Sheet54!$AB$4:$AB$10</c:f>
              <c:numCache>
                <c:formatCode>General</c:formatCode>
                <c:ptCount val="6"/>
                <c:pt idx="0">
                  <c:v>1250000000</c:v>
                </c:pt>
                <c:pt idx="1">
                  <c:v>1230000000</c:v>
                </c:pt>
                <c:pt idx="2">
                  <c:v>1030000000</c:v>
                </c:pt>
                <c:pt idx="3">
                  <c:v>1120000000</c:v>
                </c:pt>
                <c:pt idx="4">
                  <c:v>1280000000</c:v>
                </c:pt>
                <c:pt idx="5">
                  <c:v>184000000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2B5-4A95-A2C1-EF875C0B5A5C}"/>
            </c:ext>
          </c:extLst>
        </c:ser>
        <c:ser>
          <c:idx val="15"/>
          <c:order val="15"/>
          <c:tx>
            <c:strRef>
              <c:f>Sheet54!$AC$2:$AC$3</c:f>
              <c:strCache>
                <c:ptCount val="1"/>
                <c:pt idx="0">
                  <c:v>경상남도</c:v>
                </c:pt>
              </c:strCache>
            </c:strRef>
          </c:tx>
          <c:spPr>
            <a:pattFill prst="ltDnDiag">
              <a:fgClr>
                <a:schemeClr val="accent2">
                  <a:lumMod val="50000"/>
                </a:schemeClr>
              </a:fgClr>
              <a:bgClr>
                <a:schemeClr val="accent2">
                  <a:lumMod val="50000"/>
                  <a:lumMod val="20000"/>
                  <a:lumOff val="80000"/>
                </a:schemeClr>
              </a:bgClr>
            </a:pattFill>
            <a:ln>
              <a:solidFill>
                <a:schemeClr val="accent2">
                  <a:lumMod val="50000"/>
                </a:schemeClr>
              </a:solidFill>
            </a:ln>
            <a:effectLst/>
            <a:sp3d>
              <a:contourClr>
                <a:schemeClr val="accent2">
                  <a:lumMod val="5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Sheet54!$AC$4:$AC$10</c:f>
              <c:numCache>
                <c:formatCode>General</c:formatCode>
                <c:ptCount val="6"/>
                <c:pt idx="0">
                  <c:v>1580000000</c:v>
                </c:pt>
                <c:pt idx="1">
                  <c:v>1540000000</c:v>
                </c:pt>
                <c:pt idx="2">
                  <c:v>1340000000</c:v>
                </c:pt>
                <c:pt idx="3">
                  <c:v>1320000000</c:v>
                </c:pt>
                <c:pt idx="4">
                  <c:v>1540000000</c:v>
                </c:pt>
                <c:pt idx="5">
                  <c:v>229000000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42B5-4A95-A2C1-EF875C0B5A5C}"/>
            </c:ext>
          </c:extLst>
        </c:ser>
        <c:ser>
          <c:idx val="16"/>
          <c:order val="16"/>
          <c:tx>
            <c:strRef>
              <c:f>Sheet54!$AD$2:$AD$3</c:f>
              <c:strCache>
                <c:ptCount val="1"/>
                <c:pt idx="0">
                  <c:v>경기도</c:v>
                </c:pt>
              </c:strCache>
            </c:strRef>
          </c:tx>
          <c:spPr>
            <a:pattFill prst="ltDnDiag">
              <a:fgClr>
                <a:schemeClr val="accent4">
                  <a:lumMod val="50000"/>
                </a:schemeClr>
              </a:fgClr>
              <a:bgClr>
                <a:schemeClr val="accent4">
                  <a:lumMod val="50000"/>
                  <a:lumMod val="20000"/>
                  <a:lumOff val="80000"/>
                </a:schemeClr>
              </a:bgClr>
            </a:pattFill>
            <a:ln>
              <a:solidFill>
                <a:schemeClr val="accent4">
                  <a:lumMod val="50000"/>
                </a:schemeClr>
              </a:solidFill>
            </a:ln>
            <a:effectLst/>
            <a:sp3d>
              <a:contourClr>
                <a:schemeClr val="accent4">
                  <a:lumMod val="5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Sheet54!$AD$4:$AD$10</c:f>
              <c:numCache>
                <c:formatCode>General</c:formatCode>
                <c:ptCount val="6"/>
                <c:pt idx="0">
                  <c:v>8890000000</c:v>
                </c:pt>
                <c:pt idx="1">
                  <c:v>9030000000</c:v>
                </c:pt>
                <c:pt idx="2">
                  <c:v>7860000000</c:v>
                </c:pt>
                <c:pt idx="3">
                  <c:v>7960000000</c:v>
                </c:pt>
                <c:pt idx="4">
                  <c:v>9410000000</c:v>
                </c:pt>
                <c:pt idx="5">
                  <c:v>1370000000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2B5-4A95-A2C1-EF875C0B5A5C}"/>
            </c:ext>
          </c:extLst>
        </c:ser>
        <c:ser>
          <c:idx val="17"/>
          <c:order val="17"/>
          <c:tx>
            <c:strRef>
              <c:f>Sheet54!$AE$2:$AE$3</c:f>
              <c:strCache>
                <c:ptCount val="1"/>
                <c:pt idx="0">
                  <c:v>강원도</c:v>
                </c:pt>
              </c:strCache>
            </c:strRef>
          </c:tx>
          <c:spPr>
            <a:pattFill prst="ltDnDiag">
              <a:fgClr>
                <a:schemeClr val="accent6">
                  <a:lumMod val="50000"/>
                </a:schemeClr>
              </a:fgClr>
              <a:bgClr>
                <a:schemeClr val="accent6">
                  <a:lumMod val="50000"/>
                  <a:lumMod val="20000"/>
                  <a:lumOff val="80000"/>
                </a:schemeClr>
              </a:bgClr>
            </a:pattFill>
            <a:ln>
              <a:solidFill>
                <a:schemeClr val="accent6">
                  <a:lumMod val="50000"/>
                </a:schemeClr>
              </a:solidFill>
            </a:ln>
            <a:effectLst/>
            <a:sp3d>
              <a:contourClr>
                <a:schemeClr val="accent6">
                  <a:lumMod val="50000"/>
                </a:schemeClr>
              </a:contourClr>
            </a:sp3d>
          </c:spPr>
          <c:invertIfNegative val="0"/>
          <c:cat>
            <c:strRef>
              <c:f>Sheet54!$M$4:$M$10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strCache>
            </c:strRef>
          </c:cat>
          <c:val>
            <c:numRef>
              <c:f>Sheet54!$AE$4:$AE$10</c:f>
              <c:numCache>
                <c:formatCode>General</c:formatCode>
                <c:ptCount val="6"/>
                <c:pt idx="0">
                  <c:v>1210000000</c:v>
                </c:pt>
                <c:pt idx="1">
                  <c:v>1220000000</c:v>
                </c:pt>
                <c:pt idx="2">
                  <c:v>1090000000</c:v>
                </c:pt>
                <c:pt idx="3">
                  <c:v>1120000000</c:v>
                </c:pt>
                <c:pt idx="4">
                  <c:v>1370000000</c:v>
                </c:pt>
                <c:pt idx="5">
                  <c:v>198000000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42B5-4A95-A2C1-EF875C0B5A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18859088"/>
        <c:axId val="1418879472"/>
        <c:axId val="0"/>
      </c:bar3DChart>
      <c:catAx>
        <c:axId val="141885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  <a:cs typeface="+mn-cs"/>
              </a:defRPr>
            </a:pPr>
            <a:endParaRPr lang="ko-KR"/>
          </a:p>
        </c:txPr>
        <c:crossAx val="1418879472"/>
        <c:crosses val="autoZero"/>
        <c:auto val="1"/>
        <c:lblAlgn val="ctr"/>
        <c:lblOffset val="100"/>
        <c:noMultiLvlLbl val="0"/>
      </c:catAx>
      <c:valAx>
        <c:axId val="1418879472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  <a:cs typeface="+mn-cs"/>
              </a:defRPr>
            </a:pPr>
            <a:endParaRPr lang="ko-KR"/>
          </a:p>
        </c:txPr>
        <c:crossAx val="1418859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752164813757818E-2"/>
          <c:y val="4.5444170726524333E-2"/>
          <c:w val="0.89186494351249568"/>
          <c:h val="0.751129652534461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9FC8ED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Suwon</c:v>
                </c:pt>
                <c:pt idx="1">
                  <c:v>Incheon</c:v>
                </c:pt>
                <c:pt idx="2">
                  <c:v>Goyang</c:v>
                </c:pt>
                <c:pt idx="3">
                  <c:v>Busan</c:v>
                </c:pt>
                <c:pt idx="4">
                  <c:v>Seongnam</c:v>
                </c:pt>
                <c:pt idx="5">
                  <c:v>Changwon</c:v>
                </c:pt>
                <c:pt idx="6">
                  <c:v>Yongin</c:v>
                </c:pt>
                <c:pt idx="7">
                  <c:v>Chengju</c:v>
                </c:pt>
                <c:pt idx="8">
                  <c:v>Deagu</c:v>
                </c:pt>
                <c:pt idx="9">
                  <c:v>Hwaseong</c:v>
                </c:pt>
              </c:strCache>
            </c:strRef>
          </c:cat>
          <c:val>
            <c:numRef>
              <c:f>Sheet1!$B$2:$B$11</c:f>
              <c:numCache>
                <c:formatCode>0_);[Red]\(0\)</c:formatCode>
                <c:ptCount val="10"/>
                <c:pt idx="0">
                  <c:v>16024118</c:v>
                </c:pt>
                <c:pt idx="1">
                  <c:v>14324582</c:v>
                </c:pt>
                <c:pt idx="2">
                  <c:v>13615804</c:v>
                </c:pt>
                <c:pt idx="3">
                  <c:v>13161680</c:v>
                </c:pt>
                <c:pt idx="4">
                  <c:v>12763428</c:v>
                </c:pt>
                <c:pt idx="5">
                  <c:v>11321287</c:v>
                </c:pt>
                <c:pt idx="6">
                  <c:v>10594849</c:v>
                </c:pt>
                <c:pt idx="7">
                  <c:v>10094811</c:v>
                </c:pt>
                <c:pt idx="8">
                  <c:v>9147805</c:v>
                </c:pt>
                <c:pt idx="9">
                  <c:v>7871471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72-4E93-B823-06F715027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7"/>
        <c:axId val="451648496"/>
        <c:axId val="451643504"/>
      </c:barChart>
      <c:catAx>
        <c:axId val="45164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1643504"/>
        <c:crosses val="autoZero"/>
        <c:auto val="1"/>
        <c:lblAlgn val="ctr"/>
        <c:lblOffset val="100"/>
        <c:noMultiLvlLbl val="0"/>
      </c:catAx>
      <c:valAx>
        <c:axId val="451643504"/>
        <c:scaling>
          <c:orientation val="minMax"/>
        </c:scaling>
        <c:delete val="1"/>
        <c:axPos val="l"/>
        <c:numFmt formatCode="0_);[Red]\(0\)" sourceLinked="1"/>
        <c:majorTickMark val="none"/>
        <c:minorTickMark val="none"/>
        <c:tickLblPos val="nextTo"/>
        <c:crossAx val="45164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9FC8ED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Hwacheon</c:v>
                </c:pt>
                <c:pt idx="1">
                  <c:v>Sangju</c:v>
                </c:pt>
                <c:pt idx="2">
                  <c:v>Taebaek</c:v>
                </c:pt>
                <c:pt idx="3">
                  <c:v>Jeongseon</c:v>
                </c:pt>
                <c:pt idx="4">
                  <c:v>Yeongcheon</c:v>
                </c:pt>
                <c:pt idx="5">
                  <c:v>Hamyang</c:v>
                </c:pt>
                <c:pt idx="6">
                  <c:v>Yecheon</c:v>
                </c:pt>
                <c:pt idx="7">
                  <c:v>Cheongdo</c:v>
                </c:pt>
                <c:pt idx="8">
                  <c:v>Incheon</c:v>
                </c:pt>
                <c:pt idx="9">
                  <c:v>Mungyeong</c:v>
                </c:pt>
              </c:strCache>
            </c:strRef>
          </c:cat>
          <c:val>
            <c:numRef>
              <c:f>Sheet1!$B$2:$B$11</c:f>
              <c:numCache>
                <c:formatCode>0.0_ </c:formatCode>
                <c:ptCount val="10"/>
                <c:pt idx="0">
                  <c:v>72.5</c:v>
                </c:pt>
                <c:pt idx="1">
                  <c:v>33.6</c:v>
                </c:pt>
                <c:pt idx="2">
                  <c:v>30.6</c:v>
                </c:pt>
                <c:pt idx="3">
                  <c:v>28.1</c:v>
                </c:pt>
                <c:pt idx="4">
                  <c:v>25.9</c:v>
                </c:pt>
                <c:pt idx="5">
                  <c:v>24.4</c:v>
                </c:pt>
                <c:pt idx="6">
                  <c:v>22.7</c:v>
                </c:pt>
                <c:pt idx="7">
                  <c:v>22.4</c:v>
                </c:pt>
                <c:pt idx="8">
                  <c:v>22</c:v>
                </c:pt>
                <c:pt idx="9">
                  <c:v>20.9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40-48F1-AF14-FF8D027D0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9933664"/>
        <c:axId val="389934080"/>
      </c:barChart>
      <c:catAx>
        <c:axId val="389933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9934080"/>
        <c:crosses val="autoZero"/>
        <c:auto val="1"/>
        <c:lblAlgn val="ctr"/>
        <c:lblOffset val="100"/>
        <c:noMultiLvlLbl val="0"/>
      </c:catAx>
      <c:valAx>
        <c:axId val="389934080"/>
        <c:scaling>
          <c:orientation val="minMax"/>
        </c:scaling>
        <c:delete val="1"/>
        <c:axPos val="l"/>
        <c:numFmt formatCode="0.0_ " sourceLinked="1"/>
        <c:majorTickMark val="none"/>
        <c:minorTickMark val="none"/>
        <c:tickLblPos val="nextTo"/>
        <c:crossAx val="389933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9FC8ED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Busan</c:v>
                </c:pt>
                <c:pt idx="1">
                  <c:v>Jeongseon</c:v>
                </c:pt>
                <c:pt idx="2">
                  <c:v>Gwangju</c:v>
                </c:pt>
                <c:pt idx="3">
                  <c:v>Yeosu</c:v>
                </c:pt>
                <c:pt idx="4">
                  <c:v>Daegu</c:v>
                </c:pt>
                <c:pt idx="5">
                  <c:v>Ulsan</c:v>
                </c:pt>
                <c:pt idx="6">
                  <c:v>Hongcheon</c:v>
                </c:pt>
                <c:pt idx="7">
                  <c:v>Daejeon</c:v>
                </c:pt>
                <c:pt idx="8">
                  <c:v>Jindo</c:v>
                </c:pt>
                <c:pt idx="9">
                  <c:v>Goseong</c:v>
                </c:pt>
              </c:strCache>
            </c:strRef>
          </c:cat>
          <c:val>
            <c:numRef>
              <c:f>Sheet1!$B$2:$B$11</c:f>
              <c:numCache>
                <c:formatCode>0.0_ </c:formatCode>
                <c:ptCount val="10"/>
                <c:pt idx="0">
                  <c:v>26.2</c:v>
                </c:pt>
                <c:pt idx="1">
                  <c:v>23.9</c:v>
                </c:pt>
                <c:pt idx="2">
                  <c:v>23.3</c:v>
                </c:pt>
                <c:pt idx="3">
                  <c:v>22.1</c:v>
                </c:pt>
                <c:pt idx="4">
                  <c:v>22</c:v>
                </c:pt>
                <c:pt idx="5">
                  <c:v>21.1</c:v>
                </c:pt>
                <c:pt idx="6">
                  <c:v>21</c:v>
                </c:pt>
                <c:pt idx="7">
                  <c:v>20.8</c:v>
                </c:pt>
                <c:pt idx="8">
                  <c:v>20.3</c:v>
                </c:pt>
                <c:pt idx="9">
                  <c:v>20.3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C-41FA-A8DD-6B4F49156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504000"/>
        <c:axId val="653495680"/>
      </c:barChart>
      <c:catAx>
        <c:axId val="65350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3495680"/>
        <c:crosses val="autoZero"/>
        <c:auto val="1"/>
        <c:lblAlgn val="ctr"/>
        <c:lblOffset val="100"/>
        <c:noMultiLvlLbl val="0"/>
      </c:catAx>
      <c:valAx>
        <c:axId val="653495680"/>
        <c:scaling>
          <c:orientation val="minMax"/>
        </c:scaling>
        <c:delete val="1"/>
        <c:axPos val="l"/>
        <c:numFmt formatCode="0.0_ " sourceLinked="1"/>
        <c:majorTickMark val="none"/>
        <c:minorTickMark val="none"/>
        <c:tickLblPos val="nextTo"/>
        <c:crossAx val="65350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9FC8ED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Yeongyang</c:v>
                </c:pt>
                <c:pt idx="1">
                  <c:v>Ulleung</c:v>
                </c:pt>
                <c:pt idx="2">
                  <c:v>Jeongseon</c:v>
                </c:pt>
                <c:pt idx="3">
                  <c:v>Goheung</c:v>
                </c:pt>
                <c:pt idx="4">
                  <c:v>Hongcheon</c:v>
                </c:pt>
                <c:pt idx="5">
                  <c:v>Busan</c:v>
                </c:pt>
                <c:pt idx="6">
                  <c:v>Gwangju</c:v>
                </c:pt>
                <c:pt idx="7">
                  <c:v>Pyongchang</c:v>
                </c:pt>
                <c:pt idx="8">
                  <c:v>Jindo</c:v>
                </c:pt>
                <c:pt idx="9">
                  <c:v>Yanggu</c:v>
                </c:pt>
              </c:strCache>
            </c:strRef>
          </c:cat>
          <c:val>
            <c:numRef>
              <c:f>Sheet1!$B$2:$B$11</c:f>
              <c:numCache>
                <c:formatCode>0.0_ </c:formatCode>
                <c:ptCount val="10"/>
                <c:pt idx="0">
                  <c:v>503</c:v>
                </c:pt>
                <c:pt idx="1">
                  <c:v>501</c:v>
                </c:pt>
                <c:pt idx="2">
                  <c:v>482</c:v>
                </c:pt>
                <c:pt idx="3">
                  <c:v>461</c:v>
                </c:pt>
                <c:pt idx="4">
                  <c:v>436</c:v>
                </c:pt>
                <c:pt idx="5">
                  <c:v>435</c:v>
                </c:pt>
                <c:pt idx="6">
                  <c:v>433</c:v>
                </c:pt>
                <c:pt idx="7">
                  <c:v>428</c:v>
                </c:pt>
                <c:pt idx="8">
                  <c:v>427</c:v>
                </c:pt>
                <c:pt idx="9">
                  <c:v>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E6-46FE-AF87-AEBF7CD554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1649328"/>
        <c:axId val="451653072"/>
      </c:barChart>
      <c:catAx>
        <c:axId val="45164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1653072"/>
        <c:crosses val="autoZero"/>
        <c:auto val="1"/>
        <c:lblAlgn val="ctr"/>
        <c:lblOffset val="100"/>
        <c:noMultiLvlLbl val="0"/>
      </c:catAx>
      <c:valAx>
        <c:axId val="451653072"/>
        <c:scaling>
          <c:orientation val="minMax"/>
        </c:scaling>
        <c:delete val="1"/>
        <c:axPos val="l"/>
        <c:numFmt formatCode="0.0_ " sourceLinked="1"/>
        <c:majorTickMark val="none"/>
        <c:minorTickMark val="none"/>
        <c:tickLblPos val="nextTo"/>
        <c:crossAx val="451649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0:23:43.795"/>
    </inkml:context>
    <inkml:brush xml:id="br0">
      <inkml:brushProperty name="width" value="0.35" units="cm"/>
      <inkml:brushProperty name="height" value="2.1" units="cm"/>
      <inkml:brushProperty name="color" value="#FFCC66"/>
      <inkml:brushProperty name="ignorePressure" value="1"/>
      <inkml:brushProperty name="inkEffects" value="pencil"/>
    </inkml:brush>
  </inkml:definitions>
  <inkml:trace contextRef="#ctx0" brushRef="#br0">2053 1793,'-12'3,"-16"7,-18 10,-25 18,-28 11,-27 8,-10-4,0-6,12-7,8-11,6-11,10-7,7-7,7-3,9-2,12-8,2-10,3-11,-1-10,-5-6,3-3,-3-7,1-3,8 0,9-3,11 3,13-2,10-4,11-9,8-9,22-21,24-20,27-24,22-18,9-1,3 7,-5 21,-5 26,-9 22,-5 25,-11 20,-4 12,-8 11,-1 10,2 8,7 4,15 11,7 7,7 10,15 30,2 26,-3 20,-10 20,-23 7,-22-1,-22-10,-17-8,-13-4,-13 0,-16 0,-16 9,-17 15,-14 6,-26 6,-19-2,-10-5,0-16,12-20,13-17,7-15,2-3,-6 2,-8 5,-1-1,5-4,10-10,16-14,22-16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0:23:43.796"/>
    </inkml:context>
    <inkml:brush xml:id="br0">
      <inkml:brushProperty name="width" value="0.35" units="cm"/>
      <inkml:brushProperty name="height" value="2.1" units="cm"/>
      <inkml:brushProperty name="color" value="#FFCC66"/>
      <inkml:brushProperty name="ignorePressure" value="1"/>
      <inkml:brushProperty name="inkEffects" value="pencil"/>
    </inkml:brush>
  </inkml:definitions>
  <inkml:trace contextRef="#ctx0" brushRef="#br0">1620 2174,'-12'0,"-16"0,-15 0,-7 0,-3 0,-2 0,-4 0,-9 0,-26-7,-22-7,-5-4,-1-6,18 1,14 3,10-3,14-2,11 2,12 0,8 0,4-8,6-4,3-12,1-15,4-16,5-18,5-11,3-11,3-4,1-4,13 0,13 1,20-14,18-5,6 20,1 21,-3 20,-10 14,-6 17,-9 13,-5 5,-1 6,-3 6,1 5,1 5,9 4,4 4,7 9,1 6,6 7,4 10,5 9,3 7,4 6,0-4,1 0,-6 1,-7 2,-9-2,-6 0,-8 8,-8-4,-8-3,0-5,-1-3,1 1,-2 7,4 3,-3 7,-7 6,-6 4,-5 8,-11 1,-8-2,-11-3,-10-6,-11-5,-5-1,-14 2,-11 2,-12 2,-5-1,-1-9,-12 1,-6 4,-6-7,-1-3,3-4,-3-7,-9-4,-1-3,2-4,5-6,10-8,20-6,22-5,17-8,13-19,10-12,9-18,2-20,3-17,-2-16,1-15,3-4,3 1,6-3,15-21,11-13,5 18,-1 22,2 18,0 19,3 9,3 4,4-1,5 1,10-3,3-1,5 6,-6 12,-10 16,-4 15,-7 12,-3 8,-5 5,5 11,6 8,8 7,10 7,5 2,-2 1,-3 0,-8 1,-4-3,-6 2,-1 1,1 3,4 4,-4 7,2 4,-5 1,-1 4,-8 1,-8 2,-5-1,-4-1,-5-5,-3-3,-2-4,-1 4,-7 0,-3 0,-1-7,-3 0,2-7,-1-5,-1-6,-1-4,-4-4,-2-1,-3 4,0 2,-3 1,0-5,6-6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0:23:43.797"/>
    </inkml:context>
    <inkml:brush xml:id="br0">
      <inkml:brushProperty name="width" value="0.35" units="cm"/>
      <inkml:brushProperty name="height" value="2.1" units="cm"/>
      <inkml:brushProperty name="color" value="#FFCC66"/>
      <inkml:brushProperty name="ignorePressure" value="1"/>
      <inkml:brushProperty name="inkEffects" value="pencil"/>
    </inkml:brush>
  </inkml:definitions>
  <inkml:trace contextRef="#ctx0" brushRef="#br0">2053 1793,'-12'3,"-16"7,-18 10,-25 18,-28 11,-27 8,-10-4,0-6,12-7,8-11,6-11,10-7,7-7,7-3,9-2,12-8,2-10,3-11,-1-10,-5-6,3-3,-3-7,1-3,8 0,9-3,11 3,13-2,10-4,11-9,8-9,22-21,24-20,27-24,22-18,9-1,3 7,-5 21,-5 26,-9 22,-5 25,-11 20,-4 12,-8 11,-1 10,2 8,7 4,15 11,7 7,7 10,15 30,2 26,-3 20,-10 20,-23 7,-22-1,-22-10,-17-8,-13-4,-13 0,-16 0,-16 9,-17 15,-14 6,-26 6,-19-2,-10-5,0-16,12-20,13-17,7-15,2-3,-6 2,-8 5,-1-1,5-4,10-10,16-14,22-16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0:23:43.795"/>
    </inkml:context>
    <inkml:brush xml:id="br0">
      <inkml:brushProperty name="width" value="0.35" units="cm"/>
      <inkml:brushProperty name="height" value="2.1" units="cm"/>
      <inkml:brushProperty name="color" value="#FFCC66"/>
      <inkml:brushProperty name="ignorePressure" value="1"/>
      <inkml:brushProperty name="inkEffects" value="pencil"/>
    </inkml:brush>
  </inkml:definitions>
  <inkml:trace contextRef="#ctx0" brushRef="#br0">2053 1793,'-12'3,"-16"7,-18 10,-25 18,-28 11,-27 8,-10-4,0-6,12-7,8-11,6-11,10-7,7-7,7-3,9-2,12-8,2-10,3-11,-1-10,-5-6,3-3,-3-7,1-3,8 0,9-3,11 3,13-2,10-4,11-9,8-9,22-21,24-20,27-24,22-18,9-1,3 7,-5 21,-5 26,-9 22,-5 25,-11 20,-4 12,-8 11,-1 10,2 8,7 4,15 11,7 7,7 10,15 30,2 26,-3 20,-10 20,-23 7,-22-1,-22-10,-17-8,-13-4,-13 0,-16 0,-16 9,-17 15,-14 6,-26 6,-19-2,-10-5,0-16,12-20,13-17,7-15,2-3,-6 2,-8 5,-1-1,5-4,10-10,16-14,22-16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0:23:43.798"/>
    </inkml:context>
    <inkml:brush xml:id="br0">
      <inkml:brushProperty name="width" value="0.35" units="cm"/>
      <inkml:brushProperty name="height" value="2.1" units="cm"/>
      <inkml:brushProperty name="color" value="#FFCC66"/>
      <inkml:brushProperty name="ignorePressure" value="1"/>
      <inkml:brushProperty name="inkEffects" value="pencil"/>
    </inkml:brush>
  </inkml:definitions>
  <inkml:trace contextRef="#ctx0" brushRef="#br0">2053 1793,'-12'3,"-16"7,-18 10,-25 18,-28 11,-27 8,-10-4,0-6,12-7,8-11,6-11,10-7,7-7,7-3,9-2,12-8,2-10,3-11,-1-10,-5-6,3-3,-3-7,1-3,8 0,9-3,11 3,13-2,10-4,11-9,8-9,22-21,24-20,27-24,22-18,9-1,3 7,-5 21,-5 26,-9 22,-5 25,-11 20,-4 12,-8 11,-1 10,2 8,7 4,15 11,7 7,7 10,15 30,2 26,-3 20,-10 20,-23 7,-22-1,-22-10,-17-8,-13-4,-13 0,-16 0,-16 9,-17 15,-14 6,-26 6,-19-2,-10-5,0-16,12-20,13-17,7-15,2-3,-6 2,-8 5,-1-1,5-4,10-10,16-14,22-16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2:02:36.054"/>
    </inkml:context>
    <inkml:brush xml:id="br0">
      <inkml:brushProperty name="width" value="0.35" units="cm"/>
      <inkml:brushProperty name="height" value="2.1" units="cm"/>
      <inkml:brushProperty name="color" value="#FFCC66"/>
      <inkml:brushProperty name="ignorePressure" value="1"/>
      <inkml:brushProperty name="inkEffects" value="pencil"/>
    </inkml:brush>
  </inkml:definitions>
  <inkml:trace contextRef="#ctx0" brushRef="#br0">2053 1793,'-12'3,"-16"7,-18 10,-25 18,-28 11,-27 8,-10-4,0-6,12-7,8-11,6-11,10-7,7-7,7-3,9-2,12-8,2-10,3-11,-1-10,-5-6,3-3,-3-7,1-3,8 0,9-3,11 3,13-2,10-4,11-9,8-9,22-21,24-20,27-24,22-18,9-1,3 7,-5 21,-5 26,-9 22,-5 25,-11 20,-4 12,-8 11,-1 10,2 8,7 4,15 11,7 7,7 10,15 30,2 26,-3 20,-10 20,-23 7,-22-1,-22-10,-17-8,-13-4,-13 0,-16 0,-16 9,-17 15,-14 6,-26 6,-19-2,-10-5,0-16,12-20,13-17,7-15,2-3,-6 2,-8 5,-1-1,5-4,10-10,16-14,22-16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2:04:18.796"/>
    </inkml:context>
    <inkml:brush xml:id="br0">
      <inkml:brushProperty name="width" value="0.35" units="cm"/>
      <inkml:brushProperty name="height" value="2.1" units="cm"/>
      <inkml:brushProperty name="color" value="#FFCC66"/>
      <inkml:brushProperty name="ignorePressure" value="1"/>
      <inkml:brushProperty name="inkEffects" value="pencil"/>
    </inkml:brush>
  </inkml:definitions>
  <inkml:trace contextRef="#ctx0" brushRef="#br0">2053 1793,'-12'3,"-16"7,-18 10,-25 18,-28 11,-27 8,-10-4,0-6,12-7,8-11,6-11,10-7,7-7,7-3,9-2,12-8,2-10,3-11,-1-10,-5-6,3-3,-3-7,1-3,8 0,9-3,11 3,13-2,10-4,11-9,8-9,22-21,24-20,27-24,22-18,9-1,3 7,-5 21,-5 26,-9 22,-5 25,-11 20,-4 12,-8 11,-1 10,2 8,7 4,15 11,7 7,7 10,15 30,2 26,-3 20,-10 20,-23 7,-22-1,-22-10,-17-8,-13-4,-13 0,-16 0,-16 9,-17 15,-14 6,-26 6,-19-2,-10-5,0-16,12-20,13-17,7-15,2-3,-6 2,-8 5,-1-1,5-4,10-10,16-14,22-16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268B6-8988-4FFE-8BBF-746E91E928F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B237D-DBE7-4BDF-A6CA-B4D3CD8AD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0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A03EEE-3AB7-4C72-8C48-D76E0FBF6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9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21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1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E09763C-46EA-442B-B018-23837B1597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0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C054A3-8953-4297-84CF-C5F17D92C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3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E37EBBE-D9D1-4028-AAA6-C19435CBEA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6674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75C60A9-EA19-4079-A905-141CBC511A3C}"/>
              </a:ext>
            </a:extLst>
          </p:cNvPr>
          <p:cNvSpPr/>
          <p:nvPr userDrawn="1"/>
        </p:nvSpPr>
        <p:spPr>
          <a:xfrm>
            <a:off x="0" y="7185891"/>
            <a:ext cx="10691813" cy="373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B1EC4-42C6-47F2-BF33-7167FEB17E08}"/>
              </a:ext>
            </a:extLst>
          </p:cNvPr>
          <p:cNvSpPr txBox="1"/>
          <p:nvPr userDrawn="1"/>
        </p:nvSpPr>
        <p:spPr>
          <a:xfrm>
            <a:off x="4915440" y="7204363"/>
            <a:ext cx="860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- 1 -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더잠실 2 Light" panose="00000300000000000000" pitchFamily="2" charset="-127"/>
              <a:ea typeface="더잠실 2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46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26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6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80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683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13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DDE1-171F-4EA5-97D0-1D79EF1105C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2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chart" Target="../charts/chart1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chart" Target="../charts/char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chart" Target="../charts/chart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jpg"/><Relationship Id="rId18" Type="http://schemas.openxmlformats.org/officeDocument/2006/relationships/image" Target="../media/image78.png"/><Relationship Id="rId26" Type="http://schemas.openxmlformats.org/officeDocument/2006/relationships/image" Target="../media/image86.jpeg"/><Relationship Id="rId21" Type="http://schemas.openxmlformats.org/officeDocument/2006/relationships/image" Target="../media/image81.png"/><Relationship Id="rId34" Type="http://schemas.openxmlformats.org/officeDocument/2006/relationships/image" Target="../media/image94.jpeg"/><Relationship Id="rId7" Type="http://schemas.openxmlformats.org/officeDocument/2006/relationships/image" Target="../media/image67.png"/><Relationship Id="rId12" Type="http://schemas.openxmlformats.org/officeDocument/2006/relationships/image" Target="../media/image72.jfif"/><Relationship Id="rId17" Type="http://schemas.openxmlformats.org/officeDocument/2006/relationships/image" Target="../media/image77.jfif"/><Relationship Id="rId25" Type="http://schemas.openxmlformats.org/officeDocument/2006/relationships/image" Target="../media/image85.jpeg"/><Relationship Id="rId33" Type="http://schemas.openxmlformats.org/officeDocument/2006/relationships/image" Target="../media/image93.jpeg"/><Relationship Id="rId2" Type="http://schemas.openxmlformats.org/officeDocument/2006/relationships/image" Target="../media/image63.jpg"/><Relationship Id="rId16" Type="http://schemas.openxmlformats.org/officeDocument/2006/relationships/image" Target="../media/image76.jpeg"/><Relationship Id="rId20" Type="http://schemas.openxmlformats.org/officeDocument/2006/relationships/image" Target="../media/image80.jpeg"/><Relationship Id="rId29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jpeg"/><Relationship Id="rId32" Type="http://schemas.openxmlformats.org/officeDocument/2006/relationships/image" Target="../media/image92.jpeg"/><Relationship Id="rId37" Type="http://schemas.openxmlformats.org/officeDocument/2006/relationships/image" Target="../media/image97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jpe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10" Type="http://schemas.openxmlformats.org/officeDocument/2006/relationships/image" Target="../media/image70.jpeg"/><Relationship Id="rId19" Type="http://schemas.openxmlformats.org/officeDocument/2006/relationships/image" Target="../media/image79.png"/><Relationship Id="rId31" Type="http://schemas.openxmlformats.org/officeDocument/2006/relationships/image" Target="../media/image91.jpeg"/><Relationship Id="rId4" Type="http://schemas.microsoft.com/office/2007/relationships/hdphoto" Target="../media/hdphoto6.wdp"/><Relationship Id="rId9" Type="http://schemas.openxmlformats.org/officeDocument/2006/relationships/image" Target="../media/image69.jpeg"/><Relationship Id="rId14" Type="http://schemas.openxmlformats.org/officeDocument/2006/relationships/image" Target="../media/image74.jpeg"/><Relationship Id="rId22" Type="http://schemas.openxmlformats.org/officeDocument/2006/relationships/image" Target="../media/image82.jfif"/><Relationship Id="rId27" Type="http://schemas.openxmlformats.org/officeDocument/2006/relationships/image" Target="../media/image87.jpe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8" Type="http://schemas.openxmlformats.org/officeDocument/2006/relationships/image" Target="../media/image68.png"/><Relationship Id="rId3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Relationship Id="rId9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5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27D8FD-6017-4DF9-83F8-413B3DA26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1" y="1737774"/>
            <a:ext cx="5843590" cy="2654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A1574-BB07-4EBA-9B59-2600C4DFEA6B}"/>
              </a:ext>
            </a:extLst>
          </p:cNvPr>
          <p:cNvSpPr txBox="1"/>
          <p:nvPr/>
        </p:nvSpPr>
        <p:spPr>
          <a:xfrm>
            <a:off x="2233738" y="1985037"/>
            <a:ext cx="62243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한국 관광</a:t>
            </a:r>
            <a:endParaRPr lang="en-US" altLang="ko-KR" sz="6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6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트렌드</a:t>
            </a:r>
            <a:endParaRPr lang="en-US" altLang="ko-KR" sz="6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5CB9A-ABBB-4F9E-A004-B2E2186848C1}"/>
              </a:ext>
            </a:extLst>
          </p:cNvPr>
          <p:cNvSpPr txBox="1"/>
          <p:nvPr/>
        </p:nvSpPr>
        <p:spPr>
          <a:xfrm>
            <a:off x="3092232" y="4523648"/>
            <a:ext cx="450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장수경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김범모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최정안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유수빈</a:t>
            </a:r>
            <a:endParaRPr lang="ko-KR" altLang="en-US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439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DD9FB0-F4A3-50F4-D51C-76EB06D35397}"/>
              </a:ext>
            </a:extLst>
          </p:cNvPr>
          <p:cNvSpPr/>
          <p:nvPr/>
        </p:nvSpPr>
        <p:spPr>
          <a:xfrm rot="10800000">
            <a:off x="-1" y="0"/>
            <a:ext cx="10691813" cy="7559675"/>
          </a:xfrm>
          <a:prstGeom prst="rect">
            <a:avLst/>
          </a:prstGeom>
          <a:gradFill flip="none" rotWithShape="1">
            <a:gsLst>
              <a:gs pos="53000">
                <a:srgbClr val="DCEEFD"/>
              </a:gs>
              <a:gs pos="17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D4C9E1-7EE3-6FA9-8D6D-A1155FC33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06" y="1165524"/>
            <a:ext cx="8869606" cy="5303570"/>
          </a:xfrm>
          <a:prstGeom prst="rect">
            <a:avLst/>
          </a:prstGeom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53BBB8-AF82-CCA6-FEA4-83A2A50931FB}"/>
              </a:ext>
            </a:extLst>
          </p:cNvPr>
          <p:cNvSpPr txBox="1"/>
          <p:nvPr/>
        </p:nvSpPr>
        <p:spPr>
          <a:xfrm>
            <a:off x="3235114" y="1090581"/>
            <a:ext cx="3727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연도별 지자체 방문자 수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A952E7B-DA99-CB83-A7DE-C2EFA570EC1A}"/>
              </a:ext>
            </a:extLst>
          </p:cNvPr>
          <p:cNvSpPr/>
          <p:nvPr/>
        </p:nvSpPr>
        <p:spPr>
          <a:xfrm rot="10800000" flipV="1">
            <a:off x="0" y="0"/>
            <a:ext cx="2634669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관광 현황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C12984-9D9F-B04B-AE5F-2EBBAEF09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739" y="1140329"/>
            <a:ext cx="2369999" cy="272092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C08D1EC-FAEB-C092-1FC8-E7523E52A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326" y="-47837"/>
            <a:ext cx="3611898" cy="2025262"/>
          </a:xfrm>
          <a:prstGeom prst="rect">
            <a:avLst/>
          </a:prstGeom>
        </p:spPr>
      </p:pic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5800AEE8-C4CB-8B70-83CE-57CBDE86E3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2733888"/>
              </p:ext>
            </p:extLst>
          </p:nvPr>
        </p:nvGraphicFramePr>
        <p:xfrm>
          <a:off x="2273312" y="1762226"/>
          <a:ext cx="8094361" cy="4400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4FD9172E-2EEF-63E3-9E19-E28A018A3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15" y="5290072"/>
            <a:ext cx="4030813" cy="2269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84FD80-4FFF-216B-0142-F597173FA8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73058">
            <a:off x="41881" y="3694546"/>
            <a:ext cx="2061699" cy="17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6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5D0C500-37CE-B0FA-5BFD-1BFA33E5F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58"/>
            <a:ext cx="10691813" cy="7559675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DAE92A2-E6A2-2ECA-0C70-E5176E909E96}"/>
              </a:ext>
            </a:extLst>
          </p:cNvPr>
          <p:cNvSpPr/>
          <p:nvPr/>
        </p:nvSpPr>
        <p:spPr>
          <a:xfrm rot="10800000" flipV="1">
            <a:off x="0" y="9958"/>
            <a:ext cx="2634669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관광 현황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415E66-2371-7CC1-8FA3-10D450A0D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8" y="1353694"/>
            <a:ext cx="8761896" cy="5239165"/>
          </a:xfrm>
          <a:prstGeom prst="rect">
            <a:avLst/>
          </a:prstGeom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7581DB-EA32-A792-CDAA-7CEA9276D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90" y="5010077"/>
            <a:ext cx="4273547" cy="2549597"/>
          </a:xfrm>
          <a:prstGeom prst="rect">
            <a:avLst/>
          </a:prstGeom>
        </p:spPr>
      </p:pic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7A96F5D9-7764-0349-4C1E-B694EA44CE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979553"/>
              </p:ext>
            </p:extLst>
          </p:nvPr>
        </p:nvGraphicFramePr>
        <p:xfrm>
          <a:off x="519379" y="1598887"/>
          <a:ext cx="8095607" cy="4748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DCC6B3-C5A4-5541-7316-78462D8A3EBC}"/>
              </a:ext>
            </a:extLst>
          </p:cNvPr>
          <p:cNvSpPr txBox="1"/>
          <p:nvPr/>
        </p:nvSpPr>
        <p:spPr>
          <a:xfrm>
            <a:off x="2062072" y="6619814"/>
            <a:ext cx="4471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연도별 카테고리 별 검색건수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E238A-99E4-1668-B9E8-3C94D950F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6" y="361774"/>
            <a:ext cx="3188707" cy="22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8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BCAEF3E-33F6-86BA-C669-16581D1DA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9" t="49" b="6464"/>
          <a:stretch/>
        </p:blipFill>
        <p:spPr>
          <a:xfrm>
            <a:off x="398820" y="885541"/>
            <a:ext cx="5198814" cy="63733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589F34-4E1F-3C46-707B-1A51269EE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483" y="-1"/>
            <a:ext cx="4982723" cy="7559675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DAE92A2-E6A2-2ECA-0C70-E5176E909E96}"/>
              </a:ext>
            </a:extLst>
          </p:cNvPr>
          <p:cNvSpPr/>
          <p:nvPr/>
        </p:nvSpPr>
        <p:spPr>
          <a:xfrm rot="10800000" flipV="1">
            <a:off x="0" y="9958"/>
            <a:ext cx="2634669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관광 현황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B86C5642-3869-D131-E0AA-EC1744E684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350338"/>
              </p:ext>
            </p:extLst>
          </p:nvPr>
        </p:nvGraphicFramePr>
        <p:xfrm>
          <a:off x="609138" y="2076648"/>
          <a:ext cx="4561709" cy="481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DCC6B3-C5A4-5541-7316-78462D8A3EBC}"/>
              </a:ext>
            </a:extLst>
          </p:cNvPr>
          <p:cNvSpPr txBox="1"/>
          <p:nvPr/>
        </p:nvSpPr>
        <p:spPr>
          <a:xfrm>
            <a:off x="823306" y="6829665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연도별 광역 지자체 지출액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097AA7-4F0C-B3F1-A958-5F1F91275E24}"/>
              </a:ext>
            </a:extLst>
          </p:cNvPr>
          <p:cNvSpPr/>
          <p:nvPr/>
        </p:nvSpPr>
        <p:spPr>
          <a:xfrm>
            <a:off x="1822640" y="1605281"/>
            <a:ext cx="1652080" cy="45322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  <a:cs typeface="Pretendard ExtraBold" panose="020009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43FCE-2A4A-088A-7A82-AFB13174E0EE}"/>
              </a:ext>
            </a:extLst>
          </p:cNvPr>
          <p:cNvSpPr txBox="1"/>
          <p:nvPr/>
        </p:nvSpPr>
        <p:spPr>
          <a:xfrm>
            <a:off x="1913270" y="1412206"/>
            <a:ext cx="128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내국인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71353A5-258F-4813-7AA6-527A296EBBE1}"/>
              </a:ext>
            </a:extLst>
          </p:cNvPr>
          <p:cNvGrpSpPr/>
          <p:nvPr/>
        </p:nvGrpSpPr>
        <p:grpSpPr>
          <a:xfrm>
            <a:off x="398820" y="885541"/>
            <a:ext cx="5198814" cy="6528899"/>
            <a:chOff x="372083" y="915011"/>
            <a:chExt cx="5198814" cy="652889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82C330A-32D7-3E86-0177-5BF7ED583C09}"/>
                </a:ext>
              </a:extLst>
            </p:cNvPr>
            <p:cNvGrpSpPr/>
            <p:nvPr/>
          </p:nvGrpSpPr>
          <p:grpSpPr>
            <a:xfrm>
              <a:off x="372083" y="915011"/>
              <a:ext cx="5198814" cy="6528899"/>
              <a:chOff x="4740934" y="456300"/>
              <a:chExt cx="5198814" cy="652889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9A1EA0D-11A8-416A-05B6-AA0FF8406A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249" t="49" b="6464"/>
              <a:stretch/>
            </p:blipFill>
            <p:spPr>
              <a:xfrm>
                <a:off x="4740934" y="456300"/>
                <a:ext cx="5198814" cy="6373365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EE4054-85B5-78C0-E64D-AC2545D47F51}"/>
                  </a:ext>
                </a:extLst>
              </p:cNvPr>
              <p:cNvSpPr txBox="1"/>
              <p:nvPr/>
            </p:nvSpPr>
            <p:spPr>
              <a:xfrm>
                <a:off x="5165420" y="6400424"/>
                <a:ext cx="40479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던파 비트비트체 TTF" panose="02000803000000000000" pitchFamily="2" charset="-127"/>
                    <a:ea typeface="던파 비트비트체 TTF" panose="02000803000000000000" pitchFamily="2" charset="-127"/>
                  </a:rPr>
                  <a:t>연도별 광역 지자체 지출액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6ACA346-DBF0-B7EA-FF3C-F44CD3FE6CD7}"/>
                  </a:ext>
                </a:extLst>
              </p:cNvPr>
              <p:cNvSpPr/>
              <p:nvPr/>
            </p:nvSpPr>
            <p:spPr>
              <a:xfrm>
                <a:off x="6164754" y="1176040"/>
                <a:ext cx="1652080" cy="45322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523A76-14AF-A36F-C290-C9150AF0C64E}"/>
                  </a:ext>
                </a:extLst>
              </p:cNvPr>
              <p:cNvSpPr txBox="1"/>
              <p:nvPr/>
            </p:nvSpPr>
            <p:spPr>
              <a:xfrm>
                <a:off x="6255384" y="982965"/>
                <a:ext cx="12802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던파 비트비트체 TTF" panose="02000803000000000000" pitchFamily="2" charset="-127"/>
                    <a:ea typeface="던파 비트비트체 TTF" panose="02000803000000000000" pitchFamily="2" charset="-127"/>
                  </a:rPr>
                  <a:t>외국인</a:t>
                </a:r>
              </a:p>
            </p:txBody>
          </p:sp>
        </p:grpSp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BD6436B4-63F4-1466-C1AE-0FE0F6DF691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39138427"/>
                </p:ext>
              </p:extLst>
            </p:nvPr>
          </p:nvGraphicFramePr>
          <p:xfrm>
            <a:off x="523668" y="2094788"/>
            <a:ext cx="4647178" cy="48102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9693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80331F60-4138-0CCB-25D4-C66837AC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16" y="383688"/>
            <a:ext cx="3446729" cy="6816734"/>
          </a:xfrm>
          <a:prstGeom prst="rect">
            <a:avLst/>
          </a:prstGeom>
        </p:spPr>
      </p:pic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7A965D59-3ACF-928F-5970-28641C06004B}"/>
              </a:ext>
            </a:extLst>
          </p:cNvPr>
          <p:cNvSpPr/>
          <p:nvPr/>
        </p:nvSpPr>
        <p:spPr>
          <a:xfrm rot="10800000" flipV="1">
            <a:off x="0" y="44787"/>
            <a:ext cx="3129280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관심 관광지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B09F0B-6B7B-513B-1982-C55F601BFAFF}"/>
              </a:ext>
            </a:extLst>
          </p:cNvPr>
          <p:cNvGrpSpPr/>
          <p:nvPr/>
        </p:nvGrpSpPr>
        <p:grpSpPr>
          <a:xfrm>
            <a:off x="450331" y="1410084"/>
            <a:ext cx="5357897" cy="5145461"/>
            <a:chOff x="450331" y="1410084"/>
            <a:chExt cx="5357897" cy="514546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D8B0CAA-698C-65C4-EDEE-41E341D8A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88" b="10804"/>
            <a:stretch/>
          </p:blipFill>
          <p:spPr>
            <a:xfrm>
              <a:off x="450331" y="1410084"/>
              <a:ext cx="5357897" cy="5145461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7B358A6-53AE-791E-A382-6335B34A83FE}"/>
                </a:ext>
              </a:extLst>
            </p:cNvPr>
            <p:cNvSpPr/>
            <p:nvPr/>
          </p:nvSpPr>
          <p:spPr>
            <a:xfrm>
              <a:off x="2127440" y="1961244"/>
              <a:ext cx="1652080" cy="4532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7870711-85D7-971D-7856-8058BB31239B}"/>
                </a:ext>
              </a:extLst>
            </p:cNvPr>
            <p:cNvSpPr txBox="1"/>
            <p:nvPr/>
          </p:nvSpPr>
          <p:spPr>
            <a:xfrm>
              <a:off x="2085681" y="1785981"/>
              <a:ext cx="25907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SNS </a:t>
              </a:r>
              <a:r>
                <a:rPr lang="ko-KR" altLang="en-US" sz="32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언급량</a:t>
              </a:r>
              <a:endParaRPr lang="ko-KR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2B4EA70-F94D-7399-EE7E-44FD384B3A43}"/>
                </a:ext>
              </a:extLst>
            </p:cNvPr>
            <p:cNvSpPr txBox="1"/>
            <p:nvPr/>
          </p:nvSpPr>
          <p:spPr>
            <a:xfrm>
              <a:off x="3054550" y="2198381"/>
              <a:ext cx="2669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상위 </a:t>
              </a:r>
              <a:r>
                <a:rPr lang="en-US" altLang="ko-KR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10</a:t>
              </a:r>
              <a:r>
                <a:rPr lang="ko-KR" altLang="en-US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개 도시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24721D2-EE96-A8A7-3E48-9CF4C9034B45}"/>
              </a:ext>
            </a:extLst>
          </p:cNvPr>
          <p:cNvSpPr txBox="1"/>
          <p:nvPr/>
        </p:nvSpPr>
        <p:spPr>
          <a:xfrm>
            <a:off x="1181616" y="2856596"/>
            <a:ext cx="34366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위 서울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Pretendard Variable ExtraBold" panose="02000003000000020004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   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위 부산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Pretendard Variable ExtraBold" panose="02000003000000020004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     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위 수원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Pretendard Variable ExtraBold" panose="02000003000000020004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       4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위 강릉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Pretendard Variable ExtraBold" panose="02000003000000020004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         5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위 공주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Pretendard Variable ExtraBold" panose="02000003000000020004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           6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위 전주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Pretendard Variable ExtraBold" panose="02000003000000020004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             7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위 청주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Pretendard Variable ExtraBold" panose="02000003000000020004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               8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위 경주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Pretendard Variable ExtraBold" panose="02000003000000020004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                 9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위 대구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Pretendard Variable ExtraBold" panose="02000003000000020004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		     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Variable ExtraBold" panose="02000003000000020004" pitchFamily="2" charset="-127"/>
              </a:rPr>
              <a:t>위 인천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AA7081-5D3F-2809-9976-D94DD389A50B}"/>
              </a:ext>
            </a:extLst>
          </p:cNvPr>
          <p:cNvGrpSpPr/>
          <p:nvPr/>
        </p:nvGrpSpPr>
        <p:grpSpPr>
          <a:xfrm>
            <a:off x="6197599" y="1217752"/>
            <a:ext cx="4123303" cy="4624248"/>
            <a:chOff x="3952875" y="1302089"/>
            <a:chExt cx="4028859" cy="399651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2C1C705-BBFE-CB37-421F-9B8DBF76E13A}"/>
                </a:ext>
              </a:extLst>
            </p:cNvPr>
            <p:cNvSpPr/>
            <p:nvPr/>
          </p:nvSpPr>
          <p:spPr>
            <a:xfrm>
              <a:off x="4740275" y="1404047"/>
              <a:ext cx="2638426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6EC4BB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900" b="1" kern="0" dirty="0">
                  <a:solidFill>
                    <a:srgbClr val="6EC4BB"/>
                  </a:solidFill>
                </a:rPr>
                <a:t>SNS </a:t>
              </a:r>
              <a:r>
                <a:rPr lang="ko-KR" altLang="en-US" sz="900" b="1" kern="0" dirty="0">
                  <a:solidFill>
                    <a:srgbClr val="6EC4BB"/>
                  </a:solidFill>
                </a:rPr>
                <a:t>마케팅</a:t>
              </a:r>
              <a:r>
                <a:rPr lang="ko-KR" altLang="en-US" sz="9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</a:t>
              </a:r>
              <a:r>
                <a:rPr lang="ko-KR" altLang="en-US" sz="900" b="1" kern="0" dirty="0">
                  <a:solidFill>
                    <a:srgbClr val="6EC4BB"/>
                  </a:solidFill>
                </a:rPr>
                <a:t>소비자 의사결정</a:t>
              </a:r>
              <a:r>
                <a:rPr lang="ko-KR" altLang="en-US" sz="9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에 미치는 영향</a:t>
              </a:r>
              <a:endParaRPr lang="en-US" altLang="ko-KR" sz="9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909A061-EB59-1D2C-9E90-D8CF40743C55}"/>
                </a:ext>
              </a:extLst>
            </p:cNvPr>
            <p:cNvSpPr/>
            <p:nvPr/>
          </p:nvSpPr>
          <p:spPr>
            <a:xfrm>
              <a:off x="4740276" y="1873602"/>
              <a:ext cx="2638425" cy="2638425"/>
            </a:xfrm>
            <a:prstGeom prst="rect">
              <a:avLst/>
            </a:prstGeom>
            <a:solidFill>
              <a:srgbClr val="D7F0EC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6EC4BB">
                  <a:alpha val="4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별: 꼭짓점 16개 33">
              <a:extLst>
                <a:ext uri="{FF2B5EF4-FFF2-40B4-BE49-F238E27FC236}">
                  <a16:creationId xmlns:a16="http://schemas.microsoft.com/office/drawing/2014/main" id="{FBFD2EDB-54F3-AF71-7004-859F6E7E3CD8}"/>
                </a:ext>
              </a:extLst>
            </p:cNvPr>
            <p:cNvSpPr/>
            <p:nvPr/>
          </p:nvSpPr>
          <p:spPr>
            <a:xfrm>
              <a:off x="7353941" y="1302089"/>
              <a:ext cx="125070" cy="125070"/>
            </a:xfrm>
            <a:prstGeom prst="star16">
              <a:avLst>
                <a:gd name="adj" fmla="val 42220"/>
              </a:avLst>
            </a:prstGeom>
            <a:solidFill>
              <a:srgbClr val="6EC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500" b="1" dirty="0">
                  <a:solidFill>
                    <a:prstClr val="white"/>
                  </a:solidFill>
                </a:rPr>
                <a:t>★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119DBC7-6FCD-9045-7FE4-7AD59F1C73E9}"/>
                </a:ext>
              </a:extLst>
            </p:cNvPr>
            <p:cNvGrpSpPr/>
            <p:nvPr/>
          </p:nvGrpSpPr>
          <p:grpSpPr>
            <a:xfrm>
              <a:off x="5118111" y="4614145"/>
              <a:ext cx="2187829" cy="154561"/>
              <a:chOff x="5154623" y="4468110"/>
              <a:chExt cx="2187829" cy="154561"/>
            </a:xfrm>
          </p:grpSpPr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E44D6401-A21D-F9D2-ED4A-39A52AF37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5334" y="4468110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자유형 23">
                <a:extLst>
                  <a:ext uri="{FF2B5EF4-FFF2-40B4-BE49-F238E27FC236}">
                    <a16:creationId xmlns:a16="http://schemas.microsoft.com/office/drawing/2014/main" id="{F724FD61-C62A-1D2F-D8F4-3014323A3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3419" y="4468110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말풍선: 타원형 64">
                <a:extLst>
                  <a:ext uri="{FF2B5EF4-FFF2-40B4-BE49-F238E27FC236}">
                    <a16:creationId xmlns:a16="http://schemas.microsoft.com/office/drawing/2014/main" id="{AB3793A7-591A-6A42-7E12-FE465C97AABA}"/>
                  </a:ext>
                </a:extLst>
              </p:cNvPr>
              <p:cNvSpPr/>
              <p:nvPr/>
            </p:nvSpPr>
            <p:spPr>
              <a:xfrm>
                <a:off x="5154623" y="4477997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A1F0B40-0519-9686-A3D2-AF2234775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3"/>
            <a:stretch/>
          </p:blipFill>
          <p:spPr>
            <a:xfrm>
              <a:off x="4783436" y="2822537"/>
              <a:ext cx="1079912" cy="164053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10B1C5F-3A73-285E-B575-3157A0678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6042881" y="2399342"/>
              <a:ext cx="1296771" cy="2072016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76B6D8F-0FBA-8DA1-A5F6-60D913F42CE1}"/>
                </a:ext>
              </a:extLst>
            </p:cNvPr>
            <p:cNvGrpSpPr/>
            <p:nvPr/>
          </p:nvGrpSpPr>
          <p:grpSpPr>
            <a:xfrm>
              <a:off x="7056635" y="2225455"/>
              <a:ext cx="925099" cy="334160"/>
              <a:chOff x="7783479" y="606851"/>
              <a:chExt cx="925099" cy="334160"/>
            </a:xfrm>
            <a:solidFill>
              <a:schemeClr val="bg1"/>
            </a:solidFill>
            <a:effectLst>
              <a:outerShdw dist="38100" dir="2700000" algn="tl" rotWithShape="0">
                <a:srgbClr val="6EC4BB">
                  <a:alpha val="30000"/>
                </a:srgbClr>
              </a:outerShdw>
            </a:effectLst>
          </p:grpSpPr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D7E8098D-BC81-67D0-8B88-22D091179FC4}"/>
                  </a:ext>
                </a:extLst>
              </p:cNvPr>
              <p:cNvSpPr/>
              <p:nvPr/>
            </p:nvSpPr>
            <p:spPr>
              <a:xfrm rot="20462479" flipH="1">
                <a:off x="7834871" y="74630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6EC4BB"/>
                  </a:solidFill>
                </a:endParaRPr>
              </a:p>
            </p:txBody>
          </p:sp>
          <p:sp>
            <p:nvSpPr>
              <p:cNvPr id="62" name="사각형: 둥근 모서리 11">
                <a:extLst>
                  <a:ext uri="{FF2B5EF4-FFF2-40B4-BE49-F238E27FC236}">
                    <a16:creationId xmlns:a16="http://schemas.microsoft.com/office/drawing/2014/main" id="{38ED4AE0-D65E-2D7B-E124-7A4349F67B5F}"/>
                  </a:ext>
                </a:extLst>
              </p:cNvPr>
              <p:cNvSpPr/>
              <p:nvPr/>
            </p:nvSpPr>
            <p:spPr>
              <a:xfrm>
                <a:off x="7783479" y="606851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endParaRPr lang="ko-KR" altLang="en-US" sz="1050" b="1" dirty="0">
                  <a:solidFill>
                    <a:srgbClr val="6EC4BB"/>
                  </a:solidFill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0965779-7091-F657-ABEE-306E6677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7584" y="2214101"/>
              <a:ext cx="2264064" cy="226406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30773D2-C547-E8C7-3FE9-D5D5FB314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813" y="2685031"/>
              <a:ext cx="1786126" cy="1786126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32E4AB3-FBB2-B88D-D4A6-4D1D440D214A}"/>
                </a:ext>
              </a:extLst>
            </p:cNvPr>
            <p:cNvGrpSpPr/>
            <p:nvPr/>
          </p:nvGrpSpPr>
          <p:grpSpPr>
            <a:xfrm>
              <a:off x="4807653" y="3887871"/>
              <a:ext cx="304729" cy="890360"/>
              <a:chOff x="7278317" y="3475632"/>
              <a:chExt cx="304729" cy="890360"/>
            </a:xfrm>
          </p:grpSpPr>
          <p:sp>
            <p:nvSpPr>
              <p:cNvPr id="51" name="하트 50">
                <a:extLst>
                  <a:ext uri="{FF2B5EF4-FFF2-40B4-BE49-F238E27FC236}">
                    <a16:creationId xmlns:a16="http://schemas.microsoft.com/office/drawing/2014/main" id="{0C033308-B5F1-6BEE-9763-AA3C98247D55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하트 51">
                <a:extLst>
                  <a:ext uri="{FF2B5EF4-FFF2-40B4-BE49-F238E27FC236}">
                    <a16:creationId xmlns:a16="http://schemas.microsoft.com/office/drawing/2014/main" id="{0E409F81-080C-98F7-0F3B-2577738DC0B0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하트 52">
                <a:extLst>
                  <a:ext uri="{FF2B5EF4-FFF2-40B4-BE49-F238E27FC236}">
                    <a16:creationId xmlns:a16="http://schemas.microsoft.com/office/drawing/2014/main" id="{8C043F2A-D0C8-C2E9-B98F-4EA6790AC63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하트 53">
                <a:extLst>
                  <a:ext uri="{FF2B5EF4-FFF2-40B4-BE49-F238E27FC236}">
                    <a16:creationId xmlns:a16="http://schemas.microsoft.com/office/drawing/2014/main" id="{D1AF1DD4-C5E6-B531-1C36-396FE5B0B912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하트 54">
                <a:extLst>
                  <a:ext uri="{FF2B5EF4-FFF2-40B4-BE49-F238E27FC236}">
                    <a16:creationId xmlns:a16="http://schemas.microsoft.com/office/drawing/2014/main" id="{5F873EDD-96F9-7580-3DA7-A8B32E5BDBE0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하트 55">
                <a:extLst>
                  <a:ext uri="{FF2B5EF4-FFF2-40B4-BE49-F238E27FC236}">
                    <a16:creationId xmlns:a16="http://schemas.microsoft.com/office/drawing/2014/main" id="{DA8DEBE9-AE48-A170-2022-39946DD5A278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하트 56">
                <a:extLst>
                  <a:ext uri="{FF2B5EF4-FFF2-40B4-BE49-F238E27FC236}">
                    <a16:creationId xmlns:a16="http://schemas.microsoft.com/office/drawing/2014/main" id="{CC845612-71DC-F94A-0F5B-82E3A6594599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하트 57">
                <a:extLst>
                  <a:ext uri="{FF2B5EF4-FFF2-40B4-BE49-F238E27FC236}">
                    <a16:creationId xmlns:a16="http://schemas.microsoft.com/office/drawing/2014/main" id="{65BDB5FB-C4C1-2AC4-EC79-0EA0A410507F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하트 58">
                <a:extLst>
                  <a:ext uri="{FF2B5EF4-FFF2-40B4-BE49-F238E27FC236}">
                    <a16:creationId xmlns:a16="http://schemas.microsoft.com/office/drawing/2014/main" id="{A3DAC061-AF10-AF94-AB72-7448E5824BF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하트 59">
                <a:extLst>
                  <a:ext uri="{FF2B5EF4-FFF2-40B4-BE49-F238E27FC236}">
                    <a16:creationId xmlns:a16="http://schemas.microsoft.com/office/drawing/2014/main" id="{EA7D3733-F18A-A10F-1709-8684447D7124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836A565-9AEF-D1F3-1A3F-A0046F78E5D9}"/>
                </a:ext>
              </a:extLst>
            </p:cNvPr>
            <p:cNvGrpSpPr/>
            <p:nvPr/>
          </p:nvGrpSpPr>
          <p:grpSpPr>
            <a:xfrm>
              <a:off x="6662030" y="4011622"/>
              <a:ext cx="925099" cy="334160"/>
              <a:chOff x="7783479" y="606851"/>
              <a:chExt cx="925099" cy="334160"/>
            </a:xfrm>
            <a:solidFill>
              <a:schemeClr val="bg1"/>
            </a:solidFill>
            <a:effectLst>
              <a:outerShdw dist="38100" dir="2700000" algn="tl" rotWithShape="0">
                <a:srgbClr val="6EC4BB">
                  <a:alpha val="30000"/>
                </a:srgbClr>
              </a:outerShdw>
            </a:effectLst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11CA61DB-E045-6124-6045-915DB0E7D0D3}"/>
                  </a:ext>
                </a:extLst>
              </p:cNvPr>
              <p:cNvSpPr/>
              <p:nvPr/>
            </p:nvSpPr>
            <p:spPr>
              <a:xfrm rot="20462479" flipH="1">
                <a:off x="7834871" y="74630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6EC4BB"/>
                  </a:solidFill>
                </a:endParaRPr>
              </a:p>
            </p:txBody>
          </p:sp>
          <p:sp>
            <p:nvSpPr>
              <p:cNvPr id="50" name="사각형: 둥근 모서리 11">
                <a:extLst>
                  <a:ext uri="{FF2B5EF4-FFF2-40B4-BE49-F238E27FC236}">
                    <a16:creationId xmlns:a16="http://schemas.microsoft.com/office/drawing/2014/main" id="{1C873226-EDD4-15D0-7657-CF1B604B407C}"/>
                  </a:ext>
                </a:extLst>
              </p:cNvPr>
              <p:cNvSpPr/>
              <p:nvPr/>
            </p:nvSpPr>
            <p:spPr>
              <a:xfrm>
                <a:off x="7783479" y="606851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endParaRPr lang="ko-KR" altLang="en-US" sz="1050" b="1" dirty="0">
                  <a:solidFill>
                    <a:srgbClr val="6EC4BB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793F755-696C-A1CC-2397-D1A7DD3F053E}"/>
                </a:ext>
              </a:extLst>
            </p:cNvPr>
            <p:cNvGrpSpPr/>
            <p:nvPr/>
          </p:nvGrpSpPr>
          <p:grpSpPr>
            <a:xfrm>
              <a:off x="4639964" y="2129063"/>
              <a:ext cx="935478" cy="333855"/>
              <a:chOff x="7824475" y="606851"/>
              <a:chExt cx="935478" cy="333855"/>
            </a:xfrm>
            <a:solidFill>
              <a:srgbClr val="6EC4BB"/>
            </a:solidFill>
            <a:effectLst>
              <a:outerShdw dist="38100" dir="7800000" algn="tl" rotWithShape="0">
                <a:srgbClr val="6EC4BB">
                  <a:alpha val="30000"/>
                </a:srgbClr>
              </a:outerShdw>
            </a:effectLst>
          </p:grpSpPr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8EC872A3-6F60-A3FD-8AE4-80E2C73427BD}"/>
                  </a:ext>
                </a:extLst>
              </p:cNvPr>
              <p:cNvSpPr/>
              <p:nvPr/>
            </p:nvSpPr>
            <p:spPr>
              <a:xfrm rot="1137521">
                <a:off x="8409977" y="74599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사각형: 둥근 모서리 11">
                <a:extLst>
                  <a:ext uri="{FF2B5EF4-FFF2-40B4-BE49-F238E27FC236}">
                    <a16:creationId xmlns:a16="http://schemas.microsoft.com/office/drawing/2014/main" id="{3D6BE8A5-06F8-B262-D4C2-497FC1CBC173}"/>
                  </a:ext>
                </a:extLst>
              </p:cNvPr>
              <p:cNvSpPr/>
              <p:nvPr/>
            </p:nvSpPr>
            <p:spPr>
              <a:xfrm>
                <a:off x="7824475" y="606851"/>
                <a:ext cx="935478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endParaRPr lang="ko-KR" altLang="en-US" sz="1050" b="1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13A89F1-996C-0188-EC26-BE7526A0E578}"/>
                </a:ext>
              </a:extLst>
            </p:cNvPr>
            <p:cNvGrpSpPr/>
            <p:nvPr/>
          </p:nvGrpSpPr>
          <p:grpSpPr>
            <a:xfrm>
              <a:off x="3952875" y="2730174"/>
              <a:ext cx="979575" cy="333855"/>
              <a:chOff x="7780378" y="606851"/>
              <a:chExt cx="979575" cy="333855"/>
            </a:xfrm>
            <a:solidFill>
              <a:srgbClr val="6EC4BB"/>
            </a:solidFill>
            <a:effectLst>
              <a:outerShdw dist="38100" dir="7800000" algn="tl" rotWithShape="0">
                <a:srgbClr val="6EC4BB">
                  <a:alpha val="30000"/>
                </a:srgbClr>
              </a:outerShdw>
            </a:effectLst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4B54D124-B01F-9985-9D36-9D1BECDE600E}"/>
                  </a:ext>
                </a:extLst>
              </p:cNvPr>
              <p:cNvSpPr/>
              <p:nvPr/>
            </p:nvSpPr>
            <p:spPr>
              <a:xfrm rot="1137521">
                <a:off x="8409977" y="74599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사각형: 둥근 모서리 11">
                <a:extLst>
                  <a:ext uri="{FF2B5EF4-FFF2-40B4-BE49-F238E27FC236}">
                    <a16:creationId xmlns:a16="http://schemas.microsoft.com/office/drawing/2014/main" id="{F5F51066-A07C-C902-710A-3186FCFD0CB9}"/>
                  </a:ext>
                </a:extLst>
              </p:cNvPr>
              <p:cNvSpPr/>
              <p:nvPr/>
            </p:nvSpPr>
            <p:spPr>
              <a:xfrm>
                <a:off x="7780378" y="606851"/>
                <a:ext cx="979575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endParaRPr lang="ko-KR" altLang="en-US" sz="1050" b="1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20F8EA6-97D9-29F8-2004-E1EB24DEFA77}"/>
              </a:ext>
            </a:extLst>
          </p:cNvPr>
          <p:cNvSpPr txBox="1"/>
          <p:nvPr/>
        </p:nvSpPr>
        <p:spPr>
          <a:xfrm>
            <a:off x="3555876" y="3438567"/>
            <a:ext cx="117211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“</a:t>
            </a:r>
            <a:r>
              <a:rPr lang="ko-KR" altLang="en-US" sz="2400" dirty="0">
                <a:ln>
                  <a:solidFill>
                    <a:srgbClr val="F2F2F2"/>
                  </a:solidFill>
                </a:ln>
                <a:gradFill flip="none" rotWithShape="1">
                  <a:gsLst>
                    <a:gs pos="62000">
                      <a:srgbClr val="ECC3D5"/>
                    </a:gs>
                    <a:gs pos="32000">
                      <a:srgbClr val="ABD6DE"/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서울</a:t>
            </a:r>
            <a:r>
              <a:rPr lang="ko-KR" altLang="en-US" sz="1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이</a:t>
            </a:r>
            <a:endParaRPr lang="en-US" altLang="ko-KR" sz="1400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r>
              <a:rPr lang="ko-KR" altLang="en-US" sz="1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모든 부분에서</a:t>
            </a:r>
            <a:endParaRPr lang="en-US" altLang="ko-KR" sz="1400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r>
              <a:rPr lang="ko-KR" altLang="en-US" sz="1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상위권이네</a:t>
            </a:r>
            <a:r>
              <a:rPr lang="en-US" altLang="ko-KR" sz="1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!</a:t>
            </a:r>
            <a:r>
              <a:rPr lang="en-US" altLang="ko-KR" sz="2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”</a:t>
            </a:r>
            <a:endParaRPr lang="ko-KR" altLang="en-US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495027DA-B22F-9548-D647-E82AED58DD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" t="19518" r="75062" b="64966"/>
          <a:stretch/>
        </p:blipFill>
        <p:spPr>
          <a:xfrm>
            <a:off x="7133323" y="2106172"/>
            <a:ext cx="439284" cy="41714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E919FD3-D34E-3CA0-B04A-AECA1D3BAEB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3" t="19518" r="56162" b="64966"/>
          <a:stretch/>
        </p:blipFill>
        <p:spPr>
          <a:xfrm>
            <a:off x="9688469" y="2246569"/>
            <a:ext cx="390862" cy="359605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DA7347A-7751-C062-D16E-18F6C109B4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t="85550" r="75527" b="-2652"/>
          <a:stretch/>
        </p:blipFill>
        <p:spPr>
          <a:xfrm>
            <a:off x="9235807" y="4331490"/>
            <a:ext cx="405808" cy="396367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20496774-9BFD-6B4B-64D8-A7E66DE322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8" t="68033" r="55745" b="14451"/>
          <a:stretch/>
        </p:blipFill>
        <p:spPr>
          <a:xfrm>
            <a:off x="6506672" y="2825842"/>
            <a:ext cx="386860" cy="4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8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D22B766-BB3C-CE09-4D02-FCF5A7ACF5BF}"/>
              </a:ext>
            </a:extLst>
          </p:cNvPr>
          <p:cNvSpPr/>
          <p:nvPr/>
        </p:nvSpPr>
        <p:spPr>
          <a:xfrm>
            <a:off x="0" y="5701746"/>
            <a:ext cx="10691813" cy="1857929"/>
          </a:xfrm>
          <a:prstGeom prst="rect">
            <a:avLst/>
          </a:prstGeom>
          <a:solidFill>
            <a:srgbClr val="F6E5B8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5276B5-0728-72C7-FE77-E3F112B72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869"/>
          <a:stretch/>
        </p:blipFill>
        <p:spPr>
          <a:xfrm>
            <a:off x="1519024" y="431024"/>
            <a:ext cx="7498080" cy="7559675"/>
          </a:xfrm>
          <a:prstGeom prst="rect">
            <a:avLst/>
          </a:prstGeom>
          <a:solidFill>
            <a:srgbClr val="F1FEFE"/>
          </a:solidFill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A8D4E1C-F198-5363-39BE-DFA04D7E5E58}"/>
              </a:ext>
            </a:extLst>
          </p:cNvPr>
          <p:cNvGrpSpPr/>
          <p:nvPr/>
        </p:nvGrpSpPr>
        <p:grpSpPr>
          <a:xfrm>
            <a:off x="-160712" y="871222"/>
            <a:ext cx="11013235" cy="4688602"/>
            <a:chOff x="-60540" y="288046"/>
            <a:chExt cx="11013235" cy="468860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EC773A2-3D72-E675-5B91-3E7257741982}"/>
                </a:ext>
              </a:extLst>
            </p:cNvPr>
            <p:cNvGrpSpPr/>
            <p:nvPr/>
          </p:nvGrpSpPr>
          <p:grpSpPr>
            <a:xfrm>
              <a:off x="-60540" y="288046"/>
              <a:ext cx="11013235" cy="4688602"/>
              <a:chOff x="-60540" y="288046"/>
              <a:chExt cx="11013235" cy="4688602"/>
            </a:xfrm>
          </p:grpSpPr>
          <p:grpSp>
            <p:nvGrpSpPr>
              <p:cNvPr id="24" name="Group 6">
                <a:extLst>
                  <a:ext uri="{FF2B5EF4-FFF2-40B4-BE49-F238E27FC236}">
                    <a16:creationId xmlns:a16="http://schemas.microsoft.com/office/drawing/2014/main" id="{04CF2C15-887C-728E-E1E9-E17E6C87ACA3}"/>
                  </a:ext>
                </a:extLst>
              </p:cNvPr>
              <p:cNvGrpSpPr/>
              <p:nvPr/>
            </p:nvGrpSpPr>
            <p:grpSpPr>
              <a:xfrm>
                <a:off x="-60540" y="288046"/>
                <a:ext cx="11013235" cy="4688602"/>
                <a:chOff x="260272" y="631776"/>
                <a:chExt cx="8623457" cy="3671215"/>
              </a:xfrm>
            </p:grpSpPr>
            <p:sp>
              <p:nvSpPr>
                <p:cNvPr id="28" name="Oval 1">
                  <a:extLst>
                    <a:ext uri="{FF2B5EF4-FFF2-40B4-BE49-F238E27FC236}">
                      <a16:creationId xmlns:a16="http://schemas.microsoft.com/office/drawing/2014/main" id="{854367B2-DA81-C92E-AC9A-3A2E82F524CB}"/>
                    </a:ext>
                  </a:extLst>
                </p:cNvPr>
                <p:cNvSpPr/>
                <p:nvPr/>
              </p:nvSpPr>
              <p:spPr bwMode="auto">
                <a:xfrm>
                  <a:off x="3451860" y="1451610"/>
                  <a:ext cx="2240280" cy="2240280"/>
                </a:xfrm>
                <a:prstGeom prst="ellipse">
                  <a:avLst/>
                </a:prstGeom>
                <a:solidFill>
                  <a:srgbClr val="5098E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Oval 2">
                  <a:extLst>
                    <a:ext uri="{FF2B5EF4-FFF2-40B4-BE49-F238E27FC236}">
                      <a16:creationId xmlns:a16="http://schemas.microsoft.com/office/drawing/2014/main" id="{AC67B1FE-9BAF-7AEF-5549-CC529B787762}"/>
                    </a:ext>
                  </a:extLst>
                </p:cNvPr>
                <p:cNvSpPr/>
                <p:nvPr/>
              </p:nvSpPr>
              <p:spPr bwMode="auto">
                <a:xfrm>
                  <a:off x="3604260" y="1604010"/>
                  <a:ext cx="1935480" cy="19354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114300" dist="25400">
                    <a:prstClr val="black">
                      <a:alpha val="80000"/>
                    </a:prstClr>
                  </a:inn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30" name="Straight Connector 11">
                  <a:extLst>
                    <a:ext uri="{FF2B5EF4-FFF2-40B4-BE49-F238E27FC236}">
                      <a16:creationId xmlns:a16="http://schemas.microsoft.com/office/drawing/2014/main" id="{D28BE91F-530B-23DB-86EE-5D4E97ACDCFC}"/>
                    </a:ext>
                  </a:extLst>
                </p:cNvPr>
                <p:cNvCxnSpPr/>
                <p:nvPr/>
              </p:nvCxnSpPr>
              <p:spPr>
                <a:xfrm flipH="1">
                  <a:off x="5206172" y="1286891"/>
                  <a:ext cx="241980" cy="35451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ounded Rectangle 3">
                  <a:extLst>
                    <a:ext uri="{FF2B5EF4-FFF2-40B4-BE49-F238E27FC236}">
                      <a16:creationId xmlns:a16="http://schemas.microsoft.com/office/drawing/2014/main" id="{E73F0D36-105B-9036-7927-51AC822A60D6}"/>
                    </a:ext>
                  </a:extLst>
                </p:cNvPr>
                <p:cNvSpPr/>
                <p:nvPr/>
              </p:nvSpPr>
              <p:spPr bwMode="auto">
                <a:xfrm>
                  <a:off x="5888162" y="1110670"/>
                  <a:ext cx="1283970" cy="3362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2" name="Oval 4">
                  <a:extLst>
                    <a:ext uri="{FF2B5EF4-FFF2-40B4-BE49-F238E27FC236}">
                      <a16:creationId xmlns:a16="http://schemas.microsoft.com/office/drawing/2014/main" id="{19C05ABA-D77D-6723-2C5D-405CFDDB88E6}"/>
                    </a:ext>
                  </a:extLst>
                </p:cNvPr>
                <p:cNvSpPr/>
                <p:nvPr/>
              </p:nvSpPr>
              <p:spPr bwMode="auto">
                <a:xfrm>
                  <a:off x="5985797" y="1193546"/>
                  <a:ext cx="170489" cy="170489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6">
                      <a:lumMod val="75000"/>
                    </a:schemeClr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Rectangle 5">
                  <a:extLst>
                    <a:ext uri="{FF2B5EF4-FFF2-40B4-BE49-F238E27FC236}">
                      <a16:creationId xmlns:a16="http://schemas.microsoft.com/office/drawing/2014/main" id="{CF522AB3-D18F-02B5-4907-FF6535C31BAA}"/>
                    </a:ext>
                  </a:extLst>
                </p:cNvPr>
                <p:cNvSpPr/>
                <p:nvPr/>
              </p:nvSpPr>
              <p:spPr>
                <a:xfrm flipH="1">
                  <a:off x="6178677" y="1186216"/>
                  <a:ext cx="934400" cy="168694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ko-KR" altLang="en-US" sz="1400" b="1" spc="3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체험관광</a:t>
                  </a:r>
                  <a:endParaRPr lang="en-US" sz="11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cxnSp>
              <p:nvCxnSpPr>
                <p:cNvPr id="34" name="Straight Connector 8">
                  <a:extLst>
                    <a:ext uri="{FF2B5EF4-FFF2-40B4-BE49-F238E27FC236}">
                      <a16:creationId xmlns:a16="http://schemas.microsoft.com/office/drawing/2014/main" id="{FC295DD6-8429-A1B4-F239-E2F5860954CF}"/>
                    </a:ext>
                  </a:extLst>
                </p:cNvPr>
                <p:cNvCxnSpPr>
                  <a:endCxn id="31" idx="1"/>
                </p:cNvCxnSpPr>
                <p:nvPr/>
              </p:nvCxnSpPr>
              <p:spPr>
                <a:xfrm>
                  <a:off x="5445249" y="1278791"/>
                  <a:ext cx="442913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9">
                  <a:extLst>
                    <a:ext uri="{FF2B5EF4-FFF2-40B4-BE49-F238E27FC236}">
                      <a16:creationId xmlns:a16="http://schemas.microsoft.com/office/drawing/2014/main" id="{609BB81F-D48E-EDB5-07A6-CB55E29E1469}"/>
                    </a:ext>
                  </a:extLst>
                </p:cNvPr>
                <p:cNvCxnSpPr/>
                <p:nvPr/>
              </p:nvCxnSpPr>
              <p:spPr>
                <a:xfrm flipH="1">
                  <a:off x="7059736" y="933151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20">
                  <a:extLst>
                    <a:ext uri="{FF2B5EF4-FFF2-40B4-BE49-F238E27FC236}">
                      <a16:creationId xmlns:a16="http://schemas.microsoft.com/office/drawing/2014/main" id="{C0D263FA-8A30-5F54-78B7-97EB25253C12}"/>
                    </a:ext>
                  </a:extLst>
                </p:cNvPr>
                <p:cNvCxnSpPr/>
                <p:nvPr/>
              </p:nvCxnSpPr>
              <p:spPr>
                <a:xfrm>
                  <a:off x="7203531" y="916035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16">
                  <a:extLst>
                    <a:ext uri="{FF2B5EF4-FFF2-40B4-BE49-F238E27FC236}">
                      <a16:creationId xmlns:a16="http://schemas.microsoft.com/office/drawing/2014/main" id="{137EFFAB-4C35-1DCA-88C0-CF61C9DFF977}"/>
                    </a:ext>
                  </a:extLst>
                </p:cNvPr>
                <p:cNvSpPr/>
                <p:nvPr/>
              </p:nvSpPr>
              <p:spPr>
                <a:xfrm flipH="1">
                  <a:off x="7945308" y="1206494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화성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sp>
              <p:nvSpPr>
                <p:cNvPr id="38" name="Rectangle 17">
                  <a:extLst>
                    <a:ext uri="{FF2B5EF4-FFF2-40B4-BE49-F238E27FC236}">
                      <a16:creationId xmlns:a16="http://schemas.microsoft.com/office/drawing/2014/main" id="{C0BD02DE-7376-83A8-FC60-EAF3EB455EF1}"/>
                    </a:ext>
                  </a:extLst>
                </p:cNvPr>
                <p:cNvSpPr/>
                <p:nvPr/>
              </p:nvSpPr>
              <p:spPr>
                <a:xfrm flipH="1">
                  <a:off x="7945308" y="843738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인천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cxnSp>
              <p:nvCxnSpPr>
                <p:cNvPr id="39" name="Straight Connector 30">
                  <a:extLst>
                    <a:ext uri="{FF2B5EF4-FFF2-40B4-BE49-F238E27FC236}">
                      <a16:creationId xmlns:a16="http://schemas.microsoft.com/office/drawing/2014/main" id="{CF573A29-02B8-BA6B-3655-5D705BE96F03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174956" y="1643550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18">
                  <a:extLst>
                    <a:ext uri="{FF2B5EF4-FFF2-40B4-BE49-F238E27FC236}">
                      <a16:creationId xmlns:a16="http://schemas.microsoft.com/office/drawing/2014/main" id="{100911E7-7DAA-BD7A-7816-BBC95E2E02CE}"/>
                    </a:ext>
                  </a:extLst>
                </p:cNvPr>
                <p:cNvSpPr/>
                <p:nvPr/>
              </p:nvSpPr>
              <p:spPr>
                <a:xfrm>
                  <a:off x="7945308" y="1569249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서귀포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cxnSp>
              <p:nvCxnSpPr>
                <p:cNvPr id="41" name="Straight Connector 29">
                  <a:extLst>
                    <a:ext uri="{FF2B5EF4-FFF2-40B4-BE49-F238E27FC236}">
                      <a16:creationId xmlns:a16="http://schemas.microsoft.com/office/drawing/2014/main" id="{B599154E-951E-804A-182D-52EDD11339C4}"/>
                    </a:ext>
                  </a:extLst>
                </p:cNvPr>
                <p:cNvCxnSpPr/>
                <p:nvPr/>
              </p:nvCxnSpPr>
              <p:spPr>
                <a:xfrm rot="10800000">
                  <a:off x="7031161" y="1440818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34">
                  <a:extLst>
                    <a:ext uri="{FF2B5EF4-FFF2-40B4-BE49-F238E27FC236}">
                      <a16:creationId xmlns:a16="http://schemas.microsoft.com/office/drawing/2014/main" id="{C933A71B-24AA-4ADC-B262-E9701951EA4E}"/>
                    </a:ext>
                  </a:extLst>
                </p:cNvPr>
                <p:cNvCxnSpPr>
                  <a:stCxn id="31" idx="3"/>
                </p:cNvCxnSpPr>
                <p:nvPr/>
              </p:nvCxnSpPr>
              <p:spPr>
                <a:xfrm>
                  <a:off x="7172132" y="1278791"/>
                  <a:ext cx="440249" cy="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ounded Rectangle 55">
                  <a:extLst>
                    <a:ext uri="{FF2B5EF4-FFF2-40B4-BE49-F238E27FC236}">
                      <a16:creationId xmlns:a16="http://schemas.microsoft.com/office/drawing/2014/main" id="{7E2F98BD-029B-7BAE-870A-B66D28AFA6D7}"/>
                    </a:ext>
                  </a:extLst>
                </p:cNvPr>
                <p:cNvSpPr/>
                <p:nvPr/>
              </p:nvSpPr>
              <p:spPr bwMode="auto">
                <a:xfrm>
                  <a:off x="5888162" y="2403629"/>
                  <a:ext cx="1283970" cy="3362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Oval 56">
                  <a:extLst>
                    <a:ext uri="{FF2B5EF4-FFF2-40B4-BE49-F238E27FC236}">
                      <a16:creationId xmlns:a16="http://schemas.microsoft.com/office/drawing/2014/main" id="{63A35C6E-58A8-6727-83A8-AEA9B1E818BB}"/>
                    </a:ext>
                  </a:extLst>
                </p:cNvPr>
                <p:cNvSpPr/>
                <p:nvPr/>
              </p:nvSpPr>
              <p:spPr bwMode="auto">
                <a:xfrm>
                  <a:off x="5985797" y="2486506"/>
                  <a:ext cx="170489" cy="170489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1">
                      <a:lumMod val="75000"/>
                    </a:schemeClr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Rectangle 57">
                  <a:extLst>
                    <a:ext uri="{FF2B5EF4-FFF2-40B4-BE49-F238E27FC236}">
                      <a16:creationId xmlns:a16="http://schemas.microsoft.com/office/drawing/2014/main" id="{58F87DA2-2377-BE67-355D-03D13361EAF3}"/>
                    </a:ext>
                  </a:extLst>
                </p:cNvPr>
                <p:cNvSpPr/>
                <p:nvPr/>
              </p:nvSpPr>
              <p:spPr>
                <a:xfrm flipH="1">
                  <a:off x="6178677" y="2470945"/>
                  <a:ext cx="934400" cy="168694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ko-KR" altLang="en-US" sz="1400" b="1" spc="3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문화관광</a:t>
                  </a:r>
                  <a:endParaRPr lang="en-US" sz="14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cxnSp>
              <p:nvCxnSpPr>
                <p:cNvPr id="46" name="Straight Connector 43">
                  <a:extLst>
                    <a:ext uri="{FF2B5EF4-FFF2-40B4-BE49-F238E27FC236}">
                      <a16:creationId xmlns:a16="http://schemas.microsoft.com/office/drawing/2014/main" id="{0ED215C2-8D4B-28ED-CF96-5EDC47C38E53}"/>
                    </a:ext>
                  </a:extLst>
                </p:cNvPr>
                <p:cNvCxnSpPr>
                  <a:stCxn id="28" idx="6"/>
                  <a:endCxn id="43" idx="1"/>
                </p:cNvCxnSpPr>
                <p:nvPr/>
              </p:nvCxnSpPr>
              <p:spPr>
                <a:xfrm>
                  <a:off x="5692140" y="2571750"/>
                  <a:ext cx="196022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4">
                  <a:extLst>
                    <a:ext uri="{FF2B5EF4-FFF2-40B4-BE49-F238E27FC236}">
                      <a16:creationId xmlns:a16="http://schemas.microsoft.com/office/drawing/2014/main" id="{CEFBD468-2DBE-46BD-0C9B-2156182D3F03}"/>
                    </a:ext>
                  </a:extLst>
                </p:cNvPr>
                <p:cNvCxnSpPr/>
                <p:nvPr/>
              </p:nvCxnSpPr>
              <p:spPr>
                <a:xfrm flipH="1">
                  <a:off x="7059736" y="2226111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5">
                  <a:extLst>
                    <a:ext uri="{FF2B5EF4-FFF2-40B4-BE49-F238E27FC236}">
                      <a16:creationId xmlns:a16="http://schemas.microsoft.com/office/drawing/2014/main" id="{B895F909-6BB9-643A-F030-A1E34157CC08}"/>
                    </a:ext>
                  </a:extLst>
                </p:cNvPr>
                <p:cNvCxnSpPr/>
                <p:nvPr/>
              </p:nvCxnSpPr>
              <p:spPr>
                <a:xfrm>
                  <a:off x="7203531" y="2208995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50">
                  <a:extLst>
                    <a:ext uri="{FF2B5EF4-FFF2-40B4-BE49-F238E27FC236}">
                      <a16:creationId xmlns:a16="http://schemas.microsoft.com/office/drawing/2014/main" id="{DF9DF994-82F4-5488-B7C7-51B7CDF4320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174956" y="2936510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51">
                  <a:extLst>
                    <a:ext uri="{FF2B5EF4-FFF2-40B4-BE49-F238E27FC236}">
                      <a16:creationId xmlns:a16="http://schemas.microsoft.com/office/drawing/2014/main" id="{8DA0A9F6-50CF-D8C7-8660-ACFB78FAA50C}"/>
                    </a:ext>
                  </a:extLst>
                </p:cNvPr>
                <p:cNvSpPr/>
                <p:nvPr/>
              </p:nvSpPr>
              <p:spPr>
                <a:xfrm>
                  <a:off x="7945308" y="2862209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인천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cxnSp>
              <p:nvCxnSpPr>
                <p:cNvPr id="51" name="Straight Connector 53">
                  <a:extLst>
                    <a:ext uri="{FF2B5EF4-FFF2-40B4-BE49-F238E27FC236}">
                      <a16:creationId xmlns:a16="http://schemas.microsoft.com/office/drawing/2014/main" id="{13FAF3AE-A4C0-5C63-BC4A-91F247904822}"/>
                    </a:ext>
                  </a:extLst>
                </p:cNvPr>
                <p:cNvCxnSpPr/>
                <p:nvPr/>
              </p:nvCxnSpPr>
              <p:spPr>
                <a:xfrm rot="10800000">
                  <a:off x="7031161" y="2733777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4">
                  <a:extLst>
                    <a:ext uri="{FF2B5EF4-FFF2-40B4-BE49-F238E27FC236}">
                      <a16:creationId xmlns:a16="http://schemas.microsoft.com/office/drawing/2014/main" id="{EBBE13B6-4E29-1E98-4AB7-8975C619890C}"/>
                    </a:ext>
                  </a:extLst>
                </p:cNvPr>
                <p:cNvCxnSpPr>
                  <a:stCxn id="43" idx="3"/>
                </p:cNvCxnSpPr>
                <p:nvPr/>
              </p:nvCxnSpPr>
              <p:spPr>
                <a:xfrm>
                  <a:off x="7172132" y="2571750"/>
                  <a:ext cx="440249" cy="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60">
                  <a:extLst>
                    <a:ext uri="{FF2B5EF4-FFF2-40B4-BE49-F238E27FC236}">
                      <a16:creationId xmlns:a16="http://schemas.microsoft.com/office/drawing/2014/main" id="{4CA07685-7BBB-CC11-4DAA-9151524D0694}"/>
                    </a:ext>
                  </a:extLst>
                </p:cNvPr>
                <p:cNvCxnSpPr/>
                <p:nvPr/>
              </p:nvCxnSpPr>
              <p:spPr>
                <a:xfrm rot="10800000">
                  <a:off x="5206172" y="3502091"/>
                  <a:ext cx="241980" cy="35451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63">
                  <a:extLst>
                    <a:ext uri="{FF2B5EF4-FFF2-40B4-BE49-F238E27FC236}">
                      <a16:creationId xmlns:a16="http://schemas.microsoft.com/office/drawing/2014/main" id="{EFF065B0-CF6A-359C-3357-DF96D6F31CB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5445249" y="3864710"/>
                  <a:ext cx="442913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64">
                  <a:extLst>
                    <a:ext uri="{FF2B5EF4-FFF2-40B4-BE49-F238E27FC236}">
                      <a16:creationId xmlns:a16="http://schemas.microsoft.com/office/drawing/2014/main" id="{E05F675B-95CB-F1E3-09E3-F236F7AABAAB}"/>
                    </a:ext>
                  </a:extLst>
                </p:cNvPr>
                <p:cNvCxnSpPr/>
                <p:nvPr/>
              </p:nvCxnSpPr>
              <p:spPr>
                <a:xfrm rot="10800000">
                  <a:off x="7059736" y="4024734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65">
                  <a:extLst>
                    <a:ext uri="{FF2B5EF4-FFF2-40B4-BE49-F238E27FC236}">
                      <a16:creationId xmlns:a16="http://schemas.microsoft.com/office/drawing/2014/main" id="{BD8622DB-8846-4AED-523D-AAAF58EAA86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203531" y="4227466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70">
                  <a:extLst>
                    <a:ext uri="{FF2B5EF4-FFF2-40B4-BE49-F238E27FC236}">
                      <a16:creationId xmlns:a16="http://schemas.microsoft.com/office/drawing/2014/main" id="{892B12B3-7B70-2107-94EB-0669CAFD0F2B}"/>
                    </a:ext>
                  </a:extLst>
                </p:cNvPr>
                <p:cNvCxnSpPr/>
                <p:nvPr/>
              </p:nvCxnSpPr>
              <p:spPr>
                <a:xfrm>
                  <a:off x="7174956" y="3499951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74">
                  <a:extLst>
                    <a:ext uri="{FF2B5EF4-FFF2-40B4-BE49-F238E27FC236}">
                      <a16:creationId xmlns:a16="http://schemas.microsoft.com/office/drawing/2014/main" id="{4E595265-662F-43CA-EEC3-8DC7833E052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172132" y="3864710"/>
                  <a:ext cx="453857" cy="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Rounded Rectangle 78">
                  <a:extLst>
                    <a:ext uri="{FF2B5EF4-FFF2-40B4-BE49-F238E27FC236}">
                      <a16:creationId xmlns:a16="http://schemas.microsoft.com/office/drawing/2014/main" id="{2B682A06-D117-4D26-0955-DDA0033F5E96}"/>
                    </a:ext>
                  </a:extLst>
                </p:cNvPr>
                <p:cNvSpPr/>
                <p:nvPr/>
              </p:nvSpPr>
              <p:spPr bwMode="auto">
                <a:xfrm flipH="1">
                  <a:off x="5888162" y="3696589"/>
                  <a:ext cx="1283970" cy="3362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" name="Oval 79">
                  <a:extLst>
                    <a:ext uri="{FF2B5EF4-FFF2-40B4-BE49-F238E27FC236}">
                      <a16:creationId xmlns:a16="http://schemas.microsoft.com/office/drawing/2014/main" id="{720088F9-79F9-4D42-CDDC-D0E1E8387E1F}"/>
                    </a:ext>
                  </a:extLst>
                </p:cNvPr>
                <p:cNvSpPr/>
                <p:nvPr/>
              </p:nvSpPr>
              <p:spPr bwMode="auto">
                <a:xfrm flipH="1">
                  <a:off x="5985797" y="3779466"/>
                  <a:ext cx="170489" cy="170489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2">
                      <a:lumMod val="75000"/>
                    </a:schemeClr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1" name="Rectangle 80">
                  <a:extLst>
                    <a:ext uri="{FF2B5EF4-FFF2-40B4-BE49-F238E27FC236}">
                      <a16:creationId xmlns:a16="http://schemas.microsoft.com/office/drawing/2014/main" id="{B747C9D8-6312-A6FC-738F-52448533C368}"/>
                    </a:ext>
                  </a:extLst>
                </p:cNvPr>
                <p:cNvSpPr/>
                <p:nvPr/>
              </p:nvSpPr>
              <p:spPr>
                <a:xfrm>
                  <a:off x="6207481" y="3772135"/>
                  <a:ext cx="934400" cy="168694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ko-KR" altLang="en-US" sz="1400" b="1" spc="3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레저스포츠</a:t>
                  </a:r>
                  <a:endParaRPr lang="en-US" sz="11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sp>
              <p:nvSpPr>
                <p:cNvPr id="62" name="Rectangle 81">
                  <a:extLst>
                    <a:ext uri="{FF2B5EF4-FFF2-40B4-BE49-F238E27FC236}">
                      <a16:creationId xmlns:a16="http://schemas.microsoft.com/office/drawing/2014/main" id="{F95338CD-4789-E8B2-D736-E514FDCE1625}"/>
                    </a:ext>
                  </a:extLst>
                </p:cNvPr>
                <p:cNvSpPr/>
                <p:nvPr/>
              </p:nvSpPr>
              <p:spPr>
                <a:xfrm>
                  <a:off x="7945308" y="3792412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인천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sp>
              <p:nvSpPr>
                <p:cNvPr id="63" name="Rectangle 82">
                  <a:extLst>
                    <a:ext uri="{FF2B5EF4-FFF2-40B4-BE49-F238E27FC236}">
                      <a16:creationId xmlns:a16="http://schemas.microsoft.com/office/drawing/2014/main" id="{B0503BCC-30E9-75F3-44B9-71A8C69FB6F1}"/>
                    </a:ext>
                  </a:extLst>
                </p:cNvPr>
                <p:cNvSpPr/>
                <p:nvPr/>
              </p:nvSpPr>
              <p:spPr>
                <a:xfrm>
                  <a:off x="7945308" y="4155168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용인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sp>
              <p:nvSpPr>
                <p:cNvPr id="64" name="Rectangle 85">
                  <a:extLst>
                    <a:ext uri="{FF2B5EF4-FFF2-40B4-BE49-F238E27FC236}">
                      <a16:creationId xmlns:a16="http://schemas.microsoft.com/office/drawing/2014/main" id="{44C83B28-2338-733A-DD80-AD585F265499}"/>
                    </a:ext>
                  </a:extLst>
                </p:cNvPr>
                <p:cNvSpPr/>
                <p:nvPr/>
              </p:nvSpPr>
              <p:spPr>
                <a:xfrm flipH="1">
                  <a:off x="7945308" y="3429657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홍천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cxnSp>
              <p:nvCxnSpPr>
                <p:cNvPr id="65" name="Straight Connector 87">
                  <a:extLst>
                    <a:ext uri="{FF2B5EF4-FFF2-40B4-BE49-F238E27FC236}">
                      <a16:creationId xmlns:a16="http://schemas.microsoft.com/office/drawing/2014/main" id="{CA4A484B-A4C5-36D0-B3EF-EA6F42A301B4}"/>
                    </a:ext>
                  </a:extLst>
                </p:cNvPr>
                <p:cNvCxnSpPr/>
                <p:nvPr/>
              </p:nvCxnSpPr>
              <p:spPr>
                <a:xfrm flipH="1">
                  <a:off x="7031161" y="3517067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129">
                  <a:extLst>
                    <a:ext uri="{FF2B5EF4-FFF2-40B4-BE49-F238E27FC236}">
                      <a16:creationId xmlns:a16="http://schemas.microsoft.com/office/drawing/2014/main" id="{A9FE28A9-3C7A-FCFF-CC53-0FE7006296A6}"/>
                    </a:ext>
                  </a:extLst>
                </p:cNvPr>
                <p:cNvCxnSpPr/>
                <p:nvPr/>
              </p:nvCxnSpPr>
              <p:spPr>
                <a:xfrm>
                  <a:off x="3695849" y="1286891"/>
                  <a:ext cx="241980" cy="35451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ounded Rectangle 144">
                  <a:extLst>
                    <a:ext uri="{FF2B5EF4-FFF2-40B4-BE49-F238E27FC236}">
                      <a16:creationId xmlns:a16="http://schemas.microsoft.com/office/drawing/2014/main" id="{D6194374-3F42-7DFB-6F75-DA5FEE9B9845}"/>
                    </a:ext>
                  </a:extLst>
                </p:cNvPr>
                <p:cNvSpPr/>
                <p:nvPr/>
              </p:nvSpPr>
              <p:spPr bwMode="auto">
                <a:xfrm flipH="1">
                  <a:off x="1971869" y="1110670"/>
                  <a:ext cx="1283970" cy="3362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8" name="Oval 145">
                  <a:extLst>
                    <a:ext uri="{FF2B5EF4-FFF2-40B4-BE49-F238E27FC236}">
                      <a16:creationId xmlns:a16="http://schemas.microsoft.com/office/drawing/2014/main" id="{7344828C-135C-F1A4-4488-79B14A367A0B}"/>
                    </a:ext>
                  </a:extLst>
                </p:cNvPr>
                <p:cNvSpPr/>
                <p:nvPr/>
              </p:nvSpPr>
              <p:spPr bwMode="auto">
                <a:xfrm flipH="1">
                  <a:off x="2987715" y="1193546"/>
                  <a:ext cx="170489" cy="170489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1">
                      <a:lumMod val="75000"/>
                    </a:schemeClr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9" name="Rectangle 146">
                  <a:extLst>
                    <a:ext uri="{FF2B5EF4-FFF2-40B4-BE49-F238E27FC236}">
                      <a16:creationId xmlns:a16="http://schemas.microsoft.com/office/drawing/2014/main" id="{C0CAF682-B2E5-83FD-7165-2F547A885C95}"/>
                    </a:ext>
                  </a:extLst>
                </p:cNvPr>
                <p:cNvSpPr/>
                <p:nvPr/>
              </p:nvSpPr>
              <p:spPr>
                <a:xfrm>
                  <a:off x="2030924" y="1186215"/>
                  <a:ext cx="934400" cy="168694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ko-KR" altLang="en-US" sz="1400" b="1" spc="3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자연관광</a:t>
                  </a:r>
                  <a:endParaRPr lang="en-US" sz="14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cxnSp>
              <p:nvCxnSpPr>
                <p:cNvPr id="70" name="Straight Connector 132">
                  <a:extLst>
                    <a:ext uri="{FF2B5EF4-FFF2-40B4-BE49-F238E27FC236}">
                      <a16:creationId xmlns:a16="http://schemas.microsoft.com/office/drawing/2014/main" id="{89FBFBA9-F2F4-5FAB-529E-D80755D455E1}"/>
                    </a:ext>
                  </a:extLst>
                </p:cNvPr>
                <p:cNvCxnSpPr>
                  <a:endCxn id="67" idx="1"/>
                </p:cNvCxnSpPr>
                <p:nvPr/>
              </p:nvCxnSpPr>
              <p:spPr>
                <a:xfrm flipH="1">
                  <a:off x="3255839" y="1278791"/>
                  <a:ext cx="442913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133">
                  <a:extLst>
                    <a:ext uri="{FF2B5EF4-FFF2-40B4-BE49-F238E27FC236}">
                      <a16:creationId xmlns:a16="http://schemas.microsoft.com/office/drawing/2014/main" id="{46293A71-365F-8ACB-D98C-85D6686B52AF}"/>
                    </a:ext>
                  </a:extLst>
                </p:cNvPr>
                <p:cNvCxnSpPr/>
                <p:nvPr/>
              </p:nvCxnSpPr>
              <p:spPr>
                <a:xfrm>
                  <a:off x="1957570" y="933151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134">
                  <a:extLst>
                    <a:ext uri="{FF2B5EF4-FFF2-40B4-BE49-F238E27FC236}">
                      <a16:creationId xmlns:a16="http://schemas.microsoft.com/office/drawing/2014/main" id="{718C8CF9-9DB9-6310-36F3-3AD51C6D856C}"/>
                    </a:ext>
                  </a:extLst>
                </p:cNvPr>
                <p:cNvCxnSpPr/>
                <p:nvPr/>
              </p:nvCxnSpPr>
              <p:spPr>
                <a:xfrm flipH="1">
                  <a:off x="1500415" y="916035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135">
                  <a:extLst>
                    <a:ext uri="{FF2B5EF4-FFF2-40B4-BE49-F238E27FC236}">
                      <a16:creationId xmlns:a16="http://schemas.microsoft.com/office/drawing/2014/main" id="{51DE4B84-229F-B4FA-3A75-6442A0BA5565}"/>
                    </a:ext>
                  </a:extLst>
                </p:cNvPr>
                <p:cNvSpPr/>
                <p:nvPr/>
              </p:nvSpPr>
              <p:spPr>
                <a:xfrm>
                  <a:off x="260272" y="1206493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인천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sp>
              <p:nvSpPr>
                <p:cNvPr id="74" name="Rectangle 136">
                  <a:extLst>
                    <a:ext uri="{FF2B5EF4-FFF2-40B4-BE49-F238E27FC236}">
                      <a16:creationId xmlns:a16="http://schemas.microsoft.com/office/drawing/2014/main" id="{AFEC3A83-9141-15C6-10CC-08AC23F1220B}"/>
                    </a:ext>
                  </a:extLst>
                </p:cNvPr>
                <p:cNvSpPr/>
                <p:nvPr/>
              </p:nvSpPr>
              <p:spPr>
                <a:xfrm>
                  <a:off x="260272" y="843738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부산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cxnSp>
              <p:nvCxnSpPr>
                <p:cNvPr id="75" name="Straight Connector 139">
                  <a:extLst>
                    <a:ext uri="{FF2B5EF4-FFF2-40B4-BE49-F238E27FC236}">
                      <a16:creationId xmlns:a16="http://schemas.microsoft.com/office/drawing/2014/main" id="{CCA06A45-49B2-E698-75F7-5A246B861396}"/>
                    </a:ext>
                  </a:extLst>
                </p:cNvPr>
                <p:cNvCxnSpPr/>
                <p:nvPr/>
              </p:nvCxnSpPr>
              <p:spPr>
                <a:xfrm rot="10800000">
                  <a:off x="1528990" y="1643550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140">
                  <a:extLst>
                    <a:ext uri="{FF2B5EF4-FFF2-40B4-BE49-F238E27FC236}">
                      <a16:creationId xmlns:a16="http://schemas.microsoft.com/office/drawing/2014/main" id="{D6F61F4B-4FE1-B1F9-9171-87352CF796FF}"/>
                    </a:ext>
                  </a:extLst>
                </p:cNvPr>
                <p:cNvSpPr/>
                <p:nvPr/>
              </p:nvSpPr>
              <p:spPr>
                <a:xfrm flipH="1">
                  <a:off x="260272" y="1569250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제주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cxnSp>
              <p:nvCxnSpPr>
                <p:cNvPr id="77" name="Straight Connector 142">
                  <a:extLst>
                    <a:ext uri="{FF2B5EF4-FFF2-40B4-BE49-F238E27FC236}">
                      <a16:creationId xmlns:a16="http://schemas.microsoft.com/office/drawing/2014/main" id="{B83C16E7-FD05-2102-7DC0-AD61EB43D1C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986145" y="1440818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143">
                  <a:extLst>
                    <a:ext uri="{FF2B5EF4-FFF2-40B4-BE49-F238E27FC236}">
                      <a16:creationId xmlns:a16="http://schemas.microsoft.com/office/drawing/2014/main" id="{02DF3156-36B4-6719-279F-5E20A49CE69B}"/>
                    </a:ext>
                  </a:extLst>
                </p:cNvPr>
                <p:cNvCxnSpPr>
                  <a:stCxn id="67" idx="3"/>
                </p:cNvCxnSpPr>
                <p:nvPr/>
              </p:nvCxnSpPr>
              <p:spPr>
                <a:xfrm flipH="1">
                  <a:off x="1531621" y="1278791"/>
                  <a:ext cx="440249" cy="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ounded Rectangle 126">
                  <a:extLst>
                    <a:ext uri="{FF2B5EF4-FFF2-40B4-BE49-F238E27FC236}">
                      <a16:creationId xmlns:a16="http://schemas.microsoft.com/office/drawing/2014/main" id="{6515BEF5-A399-ADB1-867C-3A43F0FB6D6D}"/>
                    </a:ext>
                  </a:extLst>
                </p:cNvPr>
                <p:cNvSpPr/>
                <p:nvPr/>
              </p:nvSpPr>
              <p:spPr bwMode="auto">
                <a:xfrm flipH="1">
                  <a:off x="1971869" y="2403629"/>
                  <a:ext cx="1283970" cy="3362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0" name="Oval 127">
                  <a:extLst>
                    <a:ext uri="{FF2B5EF4-FFF2-40B4-BE49-F238E27FC236}">
                      <a16:creationId xmlns:a16="http://schemas.microsoft.com/office/drawing/2014/main" id="{7BC1D3C1-5059-9383-A8EF-BD9340A04E34}"/>
                    </a:ext>
                  </a:extLst>
                </p:cNvPr>
                <p:cNvSpPr/>
                <p:nvPr/>
              </p:nvSpPr>
              <p:spPr bwMode="auto">
                <a:xfrm flipH="1">
                  <a:off x="2987715" y="2486506"/>
                  <a:ext cx="170489" cy="170489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2">
                      <a:lumMod val="75000"/>
                    </a:schemeClr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1" name="Rectangle 128">
                  <a:extLst>
                    <a:ext uri="{FF2B5EF4-FFF2-40B4-BE49-F238E27FC236}">
                      <a16:creationId xmlns:a16="http://schemas.microsoft.com/office/drawing/2014/main" id="{899DA7CA-0D0D-E9EA-9871-04BE82585270}"/>
                    </a:ext>
                  </a:extLst>
                </p:cNvPr>
                <p:cNvSpPr/>
                <p:nvPr/>
              </p:nvSpPr>
              <p:spPr>
                <a:xfrm>
                  <a:off x="2030924" y="2479175"/>
                  <a:ext cx="934400" cy="168694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ko-KR" altLang="en-US" sz="1400" b="1" spc="3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역사관광</a:t>
                  </a:r>
                  <a:endParaRPr lang="en-US" sz="14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cxnSp>
              <p:nvCxnSpPr>
                <p:cNvPr id="82" name="Straight Connector 114">
                  <a:extLst>
                    <a:ext uri="{FF2B5EF4-FFF2-40B4-BE49-F238E27FC236}">
                      <a16:creationId xmlns:a16="http://schemas.microsoft.com/office/drawing/2014/main" id="{52E669C6-78FD-A5C8-0D62-232FAC05BF0C}"/>
                    </a:ext>
                  </a:extLst>
                </p:cNvPr>
                <p:cNvCxnSpPr>
                  <a:endCxn id="79" idx="1"/>
                </p:cNvCxnSpPr>
                <p:nvPr/>
              </p:nvCxnSpPr>
              <p:spPr>
                <a:xfrm flipH="1">
                  <a:off x="3255839" y="2571750"/>
                  <a:ext cx="19431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115">
                  <a:extLst>
                    <a:ext uri="{FF2B5EF4-FFF2-40B4-BE49-F238E27FC236}">
                      <a16:creationId xmlns:a16="http://schemas.microsoft.com/office/drawing/2014/main" id="{ABD2F0C3-AC6D-9AB6-0CD5-62996CE3E5C3}"/>
                    </a:ext>
                  </a:extLst>
                </p:cNvPr>
                <p:cNvCxnSpPr/>
                <p:nvPr/>
              </p:nvCxnSpPr>
              <p:spPr>
                <a:xfrm>
                  <a:off x="1957570" y="2226111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116">
                  <a:extLst>
                    <a:ext uri="{FF2B5EF4-FFF2-40B4-BE49-F238E27FC236}">
                      <a16:creationId xmlns:a16="http://schemas.microsoft.com/office/drawing/2014/main" id="{9101ECA4-484D-AE98-7749-6C357911B912}"/>
                    </a:ext>
                  </a:extLst>
                </p:cNvPr>
                <p:cNvCxnSpPr/>
                <p:nvPr/>
              </p:nvCxnSpPr>
              <p:spPr>
                <a:xfrm flipH="1">
                  <a:off x="1500415" y="2208995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117">
                  <a:extLst>
                    <a:ext uri="{FF2B5EF4-FFF2-40B4-BE49-F238E27FC236}">
                      <a16:creationId xmlns:a16="http://schemas.microsoft.com/office/drawing/2014/main" id="{78F4909C-5DDF-0C39-5492-BC6C11A2DE41}"/>
                    </a:ext>
                  </a:extLst>
                </p:cNvPr>
                <p:cNvSpPr/>
                <p:nvPr/>
              </p:nvSpPr>
              <p:spPr>
                <a:xfrm>
                  <a:off x="260272" y="2499454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광주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sp>
              <p:nvSpPr>
                <p:cNvPr id="86" name="Rectangle 118">
                  <a:extLst>
                    <a:ext uri="{FF2B5EF4-FFF2-40B4-BE49-F238E27FC236}">
                      <a16:creationId xmlns:a16="http://schemas.microsoft.com/office/drawing/2014/main" id="{23762A09-6E46-7A83-7FAA-F1274199ECC2}"/>
                    </a:ext>
                  </a:extLst>
                </p:cNvPr>
                <p:cNvSpPr/>
                <p:nvPr/>
              </p:nvSpPr>
              <p:spPr>
                <a:xfrm>
                  <a:off x="260272" y="2136698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서울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cxnSp>
              <p:nvCxnSpPr>
                <p:cNvPr id="87" name="Straight Connector 121">
                  <a:extLst>
                    <a:ext uri="{FF2B5EF4-FFF2-40B4-BE49-F238E27FC236}">
                      <a16:creationId xmlns:a16="http://schemas.microsoft.com/office/drawing/2014/main" id="{9C661F91-EFA4-6D47-E4A7-B7495A18AAD1}"/>
                    </a:ext>
                  </a:extLst>
                </p:cNvPr>
                <p:cNvCxnSpPr/>
                <p:nvPr/>
              </p:nvCxnSpPr>
              <p:spPr>
                <a:xfrm rot="10800000">
                  <a:off x="1528990" y="2936510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Rectangle 122">
                  <a:extLst>
                    <a:ext uri="{FF2B5EF4-FFF2-40B4-BE49-F238E27FC236}">
                      <a16:creationId xmlns:a16="http://schemas.microsoft.com/office/drawing/2014/main" id="{2876CEB3-78DF-3E24-4119-BA09971F8C68}"/>
                    </a:ext>
                  </a:extLst>
                </p:cNvPr>
                <p:cNvSpPr/>
                <p:nvPr/>
              </p:nvSpPr>
              <p:spPr>
                <a:xfrm flipH="1">
                  <a:off x="260272" y="2862209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부산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cxnSp>
              <p:nvCxnSpPr>
                <p:cNvPr id="89" name="Straight Connector 124">
                  <a:extLst>
                    <a:ext uri="{FF2B5EF4-FFF2-40B4-BE49-F238E27FC236}">
                      <a16:creationId xmlns:a16="http://schemas.microsoft.com/office/drawing/2014/main" id="{BF5629E4-606D-C07A-FC96-1FAFEAC6B21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986145" y="2733777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125">
                  <a:extLst>
                    <a:ext uri="{FF2B5EF4-FFF2-40B4-BE49-F238E27FC236}">
                      <a16:creationId xmlns:a16="http://schemas.microsoft.com/office/drawing/2014/main" id="{01A4617C-8574-87AD-F438-02BF413C40CC}"/>
                    </a:ext>
                  </a:extLst>
                </p:cNvPr>
                <p:cNvCxnSpPr>
                  <a:stCxn id="79" idx="3"/>
                </p:cNvCxnSpPr>
                <p:nvPr/>
              </p:nvCxnSpPr>
              <p:spPr>
                <a:xfrm flipH="1">
                  <a:off x="1531621" y="2571750"/>
                  <a:ext cx="440249" cy="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7">
                  <a:extLst>
                    <a:ext uri="{FF2B5EF4-FFF2-40B4-BE49-F238E27FC236}">
                      <a16:creationId xmlns:a16="http://schemas.microsoft.com/office/drawing/2014/main" id="{A423E71D-6E02-3B9D-E685-AAD1F2D057F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695849" y="3502091"/>
                  <a:ext cx="241980" cy="35451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8">
                  <a:extLst>
                    <a:ext uri="{FF2B5EF4-FFF2-40B4-BE49-F238E27FC236}">
                      <a16:creationId xmlns:a16="http://schemas.microsoft.com/office/drawing/2014/main" id="{E380561D-67B7-26DC-F29F-A43C30AB0B85}"/>
                    </a:ext>
                  </a:extLst>
                </p:cNvPr>
                <p:cNvCxnSpPr/>
                <p:nvPr/>
              </p:nvCxnSpPr>
              <p:spPr>
                <a:xfrm rot="10800000">
                  <a:off x="3255839" y="3864710"/>
                  <a:ext cx="442913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9">
                  <a:extLst>
                    <a:ext uri="{FF2B5EF4-FFF2-40B4-BE49-F238E27FC236}">
                      <a16:creationId xmlns:a16="http://schemas.microsoft.com/office/drawing/2014/main" id="{5026F93F-6BCC-F477-3C5D-79B002C7C34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957570" y="4024734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100">
                  <a:extLst>
                    <a:ext uri="{FF2B5EF4-FFF2-40B4-BE49-F238E27FC236}">
                      <a16:creationId xmlns:a16="http://schemas.microsoft.com/office/drawing/2014/main" id="{02D59C85-EF26-8997-1A8F-ED58EF411107}"/>
                    </a:ext>
                  </a:extLst>
                </p:cNvPr>
                <p:cNvCxnSpPr/>
                <p:nvPr/>
              </p:nvCxnSpPr>
              <p:spPr>
                <a:xfrm rot="10800000">
                  <a:off x="1500415" y="4227466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101">
                  <a:extLst>
                    <a:ext uri="{FF2B5EF4-FFF2-40B4-BE49-F238E27FC236}">
                      <a16:creationId xmlns:a16="http://schemas.microsoft.com/office/drawing/2014/main" id="{F732C405-13C9-977C-69A2-0DEB6E65CB8C}"/>
                    </a:ext>
                  </a:extLst>
                </p:cNvPr>
                <p:cNvCxnSpPr/>
                <p:nvPr/>
              </p:nvCxnSpPr>
              <p:spPr>
                <a:xfrm flipH="1">
                  <a:off x="1528990" y="3499951"/>
                  <a:ext cx="44005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102">
                  <a:extLst>
                    <a:ext uri="{FF2B5EF4-FFF2-40B4-BE49-F238E27FC236}">
                      <a16:creationId xmlns:a16="http://schemas.microsoft.com/office/drawing/2014/main" id="{DE713550-47CB-9BD1-AD36-7B727E784ED3}"/>
                    </a:ext>
                  </a:extLst>
                </p:cNvPr>
                <p:cNvCxnSpPr/>
                <p:nvPr/>
              </p:nvCxnSpPr>
              <p:spPr>
                <a:xfrm rot="10800000">
                  <a:off x="1518013" y="3864710"/>
                  <a:ext cx="453857" cy="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Rounded Rectangle 103">
                  <a:extLst>
                    <a:ext uri="{FF2B5EF4-FFF2-40B4-BE49-F238E27FC236}">
                      <a16:creationId xmlns:a16="http://schemas.microsoft.com/office/drawing/2014/main" id="{A54153B7-2BB7-232C-5AF0-8609BA1B7889}"/>
                    </a:ext>
                  </a:extLst>
                </p:cNvPr>
                <p:cNvSpPr/>
                <p:nvPr/>
              </p:nvSpPr>
              <p:spPr bwMode="auto">
                <a:xfrm>
                  <a:off x="1971869" y="3696589"/>
                  <a:ext cx="1283970" cy="33624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0AD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8" name="Rectangle 105">
                  <a:extLst>
                    <a:ext uri="{FF2B5EF4-FFF2-40B4-BE49-F238E27FC236}">
                      <a16:creationId xmlns:a16="http://schemas.microsoft.com/office/drawing/2014/main" id="{4CCA71CF-E44C-E5BD-3F51-68CD582935B6}"/>
                    </a:ext>
                  </a:extLst>
                </p:cNvPr>
                <p:cNvSpPr/>
                <p:nvPr/>
              </p:nvSpPr>
              <p:spPr>
                <a:xfrm flipH="1">
                  <a:off x="2072068" y="3772134"/>
                  <a:ext cx="934400" cy="168694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ko-KR" altLang="en-US" sz="1400" b="1" spc="3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숙박</a:t>
                  </a:r>
                  <a:endParaRPr lang="en-US" sz="14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sp>
              <p:nvSpPr>
                <p:cNvPr id="99" name="Rectangle 106">
                  <a:extLst>
                    <a:ext uri="{FF2B5EF4-FFF2-40B4-BE49-F238E27FC236}">
                      <a16:creationId xmlns:a16="http://schemas.microsoft.com/office/drawing/2014/main" id="{B5A8AD07-B7FA-F0C1-C5F8-DE3C975B35DD}"/>
                    </a:ext>
                  </a:extLst>
                </p:cNvPr>
                <p:cNvSpPr/>
                <p:nvPr/>
              </p:nvSpPr>
              <p:spPr>
                <a:xfrm flipH="1">
                  <a:off x="260272" y="3792412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부산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sp>
              <p:nvSpPr>
                <p:cNvPr id="100" name="Rectangle 107">
                  <a:extLst>
                    <a:ext uri="{FF2B5EF4-FFF2-40B4-BE49-F238E27FC236}">
                      <a16:creationId xmlns:a16="http://schemas.microsoft.com/office/drawing/2014/main" id="{50ACC97F-50A7-695D-5F7D-81782FD0C6F5}"/>
                    </a:ext>
                  </a:extLst>
                </p:cNvPr>
                <p:cNvSpPr/>
                <p:nvPr/>
              </p:nvSpPr>
              <p:spPr>
                <a:xfrm flipH="1">
                  <a:off x="260272" y="4155168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홍천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sp>
              <p:nvSpPr>
                <p:cNvPr id="101" name="Rectangle 110">
                  <a:extLst>
                    <a:ext uri="{FF2B5EF4-FFF2-40B4-BE49-F238E27FC236}">
                      <a16:creationId xmlns:a16="http://schemas.microsoft.com/office/drawing/2014/main" id="{3E737026-314E-8B42-BAF5-9BBC56B45D8C}"/>
                    </a:ext>
                  </a:extLst>
                </p:cNvPr>
                <p:cNvSpPr/>
                <p:nvPr/>
              </p:nvSpPr>
              <p:spPr>
                <a:xfrm>
                  <a:off x="260272" y="3429657"/>
                  <a:ext cx="938421" cy="144595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Pretendard Variable ExtraBold" panose="02000003000000020004" pitchFamily="2" charset="-127"/>
                    </a:rPr>
                    <a:t>서울</a:t>
                  </a:r>
                  <a:endParaRPr lang="en-US" sz="12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endParaRPr>
                </a:p>
              </p:txBody>
            </p:sp>
            <p:cxnSp>
              <p:nvCxnSpPr>
                <p:cNvPr id="102" name="Straight Connector 112">
                  <a:extLst>
                    <a:ext uri="{FF2B5EF4-FFF2-40B4-BE49-F238E27FC236}">
                      <a16:creationId xmlns:a16="http://schemas.microsoft.com/office/drawing/2014/main" id="{4073CA3D-5604-A318-E6BC-A8778DA3801E}"/>
                    </a:ext>
                  </a:extLst>
                </p:cNvPr>
                <p:cNvCxnSpPr/>
                <p:nvPr/>
              </p:nvCxnSpPr>
              <p:spPr>
                <a:xfrm>
                  <a:off x="1986145" y="3517067"/>
                  <a:ext cx="126695" cy="18561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52">
                  <a:extLst>
                    <a:ext uri="{FF2B5EF4-FFF2-40B4-BE49-F238E27FC236}">
                      <a16:creationId xmlns:a16="http://schemas.microsoft.com/office/drawing/2014/main" id="{08BA2940-4EC4-2C40-144A-5F9CF686891F}"/>
                    </a:ext>
                  </a:extLst>
                </p:cNvPr>
                <p:cNvSpPr/>
                <p:nvPr/>
              </p:nvSpPr>
              <p:spPr>
                <a:xfrm flipH="1">
                  <a:off x="4220530" y="631776"/>
                  <a:ext cx="934400" cy="10844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ko-KR" altLang="en-US" sz="900" b="1" spc="300" dirty="0">
                      <a:solidFill>
                        <a:schemeClr val="bg1"/>
                      </a:solidFill>
                      <a:latin typeface="Pretendard Variable ExtraBold" panose="02000003000000020004" pitchFamily="2" charset="-127"/>
                    </a:rPr>
                    <a:t>숙박</a:t>
                  </a:r>
                  <a:endParaRPr lang="en-US" sz="700" spc="300" dirty="0">
                    <a:solidFill>
                      <a:schemeClr val="bg1"/>
                    </a:solidFill>
                    <a:latin typeface="Pretendard Variable ExtraBold" panose="02000003000000020004" pitchFamily="2" charset="-127"/>
                  </a:endParaRPr>
                </a:p>
              </p:txBody>
            </p:sp>
            <p:sp>
              <p:nvSpPr>
                <p:cNvPr id="104" name="Rectangle 166">
                  <a:extLst>
                    <a:ext uri="{FF2B5EF4-FFF2-40B4-BE49-F238E27FC236}">
                      <a16:creationId xmlns:a16="http://schemas.microsoft.com/office/drawing/2014/main" id="{2C021060-78D1-C296-6F56-847A9D041627}"/>
                    </a:ext>
                  </a:extLst>
                </p:cNvPr>
                <p:cNvSpPr/>
                <p:nvPr/>
              </p:nvSpPr>
              <p:spPr>
                <a:xfrm>
                  <a:off x="3827787" y="2155968"/>
                  <a:ext cx="1430977" cy="915768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상위 </a:t>
                  </a:r>
                  <a:r>
                    <a:rPr lang="en-US" altLang="ko-KR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10</a:t>
                  </a:r>
                  <a:r>
                    <a:rPr lang="ko-KR" altLang="en-US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개</a:t>
                  </a:r>
                  <a:r>
                    <a:rPr lang="en-US" altLang="ko-KR" sz="4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 </a:t>
                  </a:r>
                </a:p>
                <a:p>
                  <a:pPr algn="ctr"/>
                  <a:r>
                    <a:rPr lang="ko-KR" altLang="en-US" sz="3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도시</a:t>
                  </a:r>
                  <a:endPara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sp>
              <p:nvSpPr>
                <p:cNvPr id="105" name="Oval 179">
                  <a:extLst>
                    <a:ext uri="{FF2B5EF4-FFF2-40B4-BE49-F238E27FC236}">
                      <a16:creationId xmlns:a16="http://schemas.microsoft.com/office/drawing/2014/main" id="{167A7FFD-AC4E-19DC-B70A-C8ABD6D5F867}"/>
                    </a:ext>
                  </a:extLst>
                </p:cNvPr>
                <p:cNvSpPr/>
                <p:nvPr/>
              </p:nvSpPr>
              <p:spPr bwMode="auto">
                <a:xfrm>
                  <a:off x="7612381" y="840510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6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6" name="Oval 180">
                  <a:extLst>
                    <a:ext uri="{FF2B5EF4-FFF2-40B4-BE49-F238E27FC236}">
                      <a16:creationId xmlns:a16="http://schemas.microsoft.com/office/drawing/2014/main" id="{5F4F84BF-B453-E47E-441E-87AAAEA7A9D1}"/>
                    </a:ext>
                  </a:extLst>
                </p:cNvPr>
                <p:cNvSpPr/>
                <p:nvPr/>
              </p:nvSpPr>
              <p:spPr bwMode="auto">
                <a:xfrm>
                  <a:off x="7612381" y="1203266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6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7" name="Oval 181">
                  <a:extLst>
                    <a:ext uri="{FF2B5EF4-FFF2-40B4-BE49-F238E27FC236}">
                      <a16:creationId xmlns:a16="http://schemas.microsoft.com/office/drawing/2014/main" id="{9D95DFCB-9090-A1E6-B1EA-F19A03FFC23A}"/>
                    </a:ext>
                  </a:extLst>
                </p:cNvPr>
                <p:cNvSpPr/>
                <p:nvPr/>
              </p:nvSpPr>
              <p:spPr bwMode="auto">
                <a:xfrm>
                  <a:off x="7612381" y="1566023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6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8" name="Oval 182">
                  <a:extLst>
                    <a:ext uri="{FF2B5EF4-FFF2-40B4-BE49-F238E27FC236}">
                      <a16:creationId xmlns:a16="http://schemas.microsoft.com/office/drawing/2014/main" id="{373E425A-5ABE-06CB-C91A-D4569312CCFB}"/>
                    </a:ext>
                  </a:extLst>
                </p:cNvPr>
                <p:cNvSpPr/>
                <p:nvPr/>
              </p:nvSpPr>
              <p:spPr bwMode="auto">
                <a:xfrm>
                  <a:off x="7612381" y="2133470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1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9" name="Oval 183">
                  <a:extLst>
                    <a:ext uri="{FF2B5EF4-FFF2-40B4-BE49-F238E27FC236}">
                      <a16:creationId xmlns:a16="http://schemas.microsoft.com/office/drawing/2014/main" id="{E6683CFE-8B80-94D4-ED58-32D092C303B5}"/>
                    </a:ext>
                  </a:extLst>
                </p:cNvPr>
                <p:cNvSpPr/>
                <p:nvPr/>
              </p:nvSpPr>
              <p:spPr bwMode="auto">
                <a:xfrm>
                  <a:off x="7612381" y="2496226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1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0" name="Oval 184">
                  <a:extLst>
                    <a:ext uri="{FF2B5EF4-FFF2-40B4-BE49-F238E27FC236}">
                      <a16:creationId xmlns:a16="http://schemas.microsoft.com/office/drawing/2014/main" id="{E24CE7CF-55D5-BF06-7857-FB8D834501D1}"/>
                    </a:ext>
                  </a:extLst>
                </p:cNvPr>
                <p:cNvSpPr/>
                <p:nvPr/>
              </p:nvSpPr>
              <p:spPr bwMode="auto">
                <a:xfrm>
                  <a:off x="7612381" y="2858982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1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1" name="Oval 185">
                  <a:extLst>
                    <a:ext uri="{FF2B5EF4-FFF2-40B4-BE49-F238E27FC236}">
                      <a16:creationId xmlns:a16="http://schemas.microsoft.com/office/drawing/2014/main" id="{FC85E128-E01D-B71E-F2C8-25CEBF412807}"/>
                    </a:ext>
                  </a:extLst>
                </p:cNvPr>
                <p:cNvSpPr/>
                <p:nvPr/>
              </p:nvSpPr>
              <p:spPr bwMode="auto">
                <a:xfrm flipH="1">
                  <a:off x="7612381" y="4151941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2" name="Oval 186">
                  <a:extLst>
                    <a:ext uri="{FF2B5EF4-FFF2-40B4-BE49-F238E27FC236}">
                      <a16:creationId xmlns:a16="http://schemas.microsoft.com/office/drawing/2014/main" id="{F097CF46-A627-8298-CD86-49923A514759}"/>
                    </a:ext>
                  </a:extLst>
                </p:cNvPr>
                <p:cNvSpPr/>
                <p:nvPr/>
              </p:nvSpPr>
              <p:spPr bwMode="auto">
                <a:xfrm flipH="1">
                  <a:off x="7612381" y="3789185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3" name="Oval 187">
                  <a:extLst>
                    <a:ext uri="{FF2B5EF4-FFF2-40B4-BE49-F238E27FC236}">
                      <a16:creationId xmlns:a16="http://schemas.microsoft.com/office/drawing/2014/main" id="{D116F3A3-55CA-88BB-CC27-23EE526EEBF6}"/>
                    </a:ext>
                  </a:extLst>
                </p:cNvPr>
                <p:cNvSpPr/>
                <p:nvPr/>
              </p:nvSpPr>
              <p:spPr bwMode="auto">
                <a:xfrm flipH="1">
                  <a:off x="7612381" y="3426428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4" name="Oval 188">
                  <a:extLst>
                    <a:ext uri="{FF2B5EF4-FFF2-40B4-BE49-F238E27FC236}">
                      <a16:creationId xmlns:a16="http://schemas.microsoft.com/office/drawing/2014/main" id="{0CAEE197-996A-D7C0-BA74-5D0F765E776D}"/>
                    </a:ext>
                  </a:extLst>
                </p:cNvPr>
                <p:cNvSpPr/>
                <p:nvPr/>
              </p:nvSpPr>
              <p:spPr bwMode="auto">
                <a:xfrm flipH="1">
                  <a:off x="1380570" y="840510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1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5" name="Oval 189">
                  <a:extLst>
                    <a:ext uri="{FF2B5EF4-FFF2-40B4-BE49-F238E27FC236}">
                      <a16:creationId xmlns:a16="http://schemas.microsoft.com/office/drawing/2014/main" id="{DC971594-1B59-63C4-A875-B551EEEDBB4D}"/>
                    </a:ext>
                  </a:extLst>
                </p:cNvPr>
                <p:cNvSpPr/>
                <p:nvPr/>
              </p:nvSpPr>
              <p:spPr bwMode="auto">
                <a:xfrm flipH="1">
                  <a:off x="1380570" y="1203266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1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6" name="Oval 190">
                  <a:extLst>
                    <a:ext uri="{FF2B5EF4-FFF2-40B4-BE49-F238E27FC236}">
                      <a16:creationId xmlns:a16="http://schemas.microsoft.com/office/drawing/2014/main" id="{BCB33C71-66F6-01A3-44AF-20E27528B75A}"/>
                    </a:ext>
                  </a:extLst>
                </p:cNvPr>
                <p:cNvSpPr/>
                <p:nvPr/>
              </p:nvSpPr>
              <p:spPr bwMode="auto">
                <a:xfrm flipH="1">
                  <a:off x="1380570" y="1566023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1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7" name="Oval 191">
                  <a:extLst>
                    <a:ext uri="{FF2B5EF4-FFF2-40B4-BE49-F238E27FC236}">
                      <a16:creationId xmlns:a16="http://schemas.microsoft.com/office/drawing/2014/main" id="{E7B39FCE-0E9D-EEAD-69CC-3E9FCE224EE5}"/>
                    </a:ext>
                  </a:extLst>
                </p:cNvPr>
                <p:cNvSpPr/>
                <p:nvPr/>
              </p:nvSpPr>
              <p:spPr bwMode="auto">
                <a:xfrm flipH="1">
                  <a:off x="1380570" y="2133470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8" name="Oval 192">
                  <a:extLst>
                    <a:ext uri="{FF2B5EF4-FFF2-40B4-BE49-F238E27FC236}">
                      <a16:creationId xmlns:a16="http://schemas.microsoft.com/office/drawing/2014/main" id="{7E7C072D-E04D-28CE-6FCF-ACBB1F5EACB3}"/>
                    </a:ext>
                  </a:extLst>
                </p:cNvPr>
                <p:cNvSpPr/>
                <p:nvPr/>
              </p:nvSpPr>
              <p:spPr bwMode="auto">
                <a:xfrm flipH="1">
                  <a:off x="1380570" y="2496226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9" name="Oval 193">
                  <a:extLst>
                    <a:ext uri="{FF2B5EF4-FFF2-40B4-BE49-F238E27FC236}">
                      <a16:creationId xmlns:a16="http://schemas.microsoft.com/office/drawing/2014/main" id="{1319E668-CD2D-1BE0-30E1-9D4938807D86}"/>
                    </a:ext>
                  </a:extLst>
                </p:cNvPr>
                <p:cNvSpPr/>
                <p:nvPr/>
              </p:nvSpPr>
              <p:spPr bwMode="auto">
                <a:xfrm flipH="1">
                  <a:off x="1380570" y="2858982"/>
                  <a:ext cx="151050" cy="15105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0800" dist="38100" dir="2700000" sx="98000" sy="98000" algn="tl" rotWithShape="0">
                    <a:prstClr val="black">
                      <a:alpha val="37000"/>
                    </a:prstClr>
                  </a:outerShdw>
                </a:effec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D59A53-B746-C99E-7B71-6856C0C83C84}"/>
                  </a:ext>
                </a:extLst>
              </p:cNvPr>
              <p:cNvSpPr txBox="1"/>
              <p:nvPr/>
            </p:nvSpPr>
            <p:spPr>
              <a:xfrm>
                <a:off x="4607493" y="2146172"/>
                <a:ext cx="1689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검색건수 많은</a:t>
                </a:r>
                <a:endPara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  <a:p>
                <a:endParaRPr lang="ko-KR" altLang="en-US" dirty="0"/>
              </a:p>
            </p:txBody>
          </p:sp>
          <p:sp>
            <p:nvSpPr>
              <p:cNvPr id="26" name="Rectangle 106">
                <a:extLst>
                  <a:ext uri="{FF2B5EF4-FFF2-40B4-BE49-F238E27FC236}">
                    <a16:creationId xmlns:a16="http://schemas.microsoft.com/office/drawing/2014/main" id="{69AF3F56-636B-AC91-6187-CC09D8760338}"/>
                  </a:ext>
                </a:extLst>
              </p:cNvPr>
              <p:cNvSpPr/>
              <p:nvPr/>
            </p:nvSpPr>
            <p:spPr>
              <a:xfrm flipH="1">
                <a:off x="8826238" y="2673303"/>
                <a:ext cx="1198481" cy="184666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rPr>
                  <a:t>부산</a:t>
                </a:r>
                <a:endParaRPr 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27" name="Rectangle 110">
                <a:extLst>
                  <a:ext uri="{FF2B5EF4-FFF2-40B4-BE49-F238E27FC236}">
                    <a16:creationId xmlns:a16="http://schemas.microsoft.com/office/drawing/2014/main" id="{0C99BF5B-841C-E9C0-432C-8DB5083FE2B4}"/>
                  </a:ext>
                </a:extLst>
              </p:cNvPr>
              <p:cNvSpPr/>
              <p:nvPr/>
            </p:nvSpPr>
            <p:spPr>
              <a:xfrm>
                <a:off x="8826238" y="2210019"/>
                <a:ext cx="1198481" cy="184666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Pretendard Variable ExtraBold" panose="02000003000000020004" pitchFamily="2" charset="-127"/>
                  </a:rPr>
                  <a:t>서울</a:t>
                </a:r>
                <a:endParaRPr 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Pretendard Variable ExtraBold" panose="02000003000000020004" pitchFamily="2" charset="-127"/>
                </a:endParaRPr>
              </a:p>
            </p:txBody>
          </p:sp>
        </p:grp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99B6A1A2-F09C-B80B-9F1A-704AF21366E1}"/>
                </a:ext>
              </a:extLst>
            </p:cNvPr>
            <p:cNvSpPr/>
            <p:nvPr/>
          </p:nvSpPr>
          <p:spPr bwMode="auto">
            <a:xfrm>
              <a:off x="3391636" y="4291505"/>
              <a:ext cx="217736" cy="21773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50800" dist="38100" dir="2700000" sx="98000" sy="98000" algn="tl" rotWithShape="0">
                <a:prstClr val="black">
                  <a:alpha val="37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21" name="Oval 179">
              <a:extLst>
                <a:ext uri="{FF2B5EF4-FFF2-40B4-BE49-F238E27FC236}">
                  <a16:creationId xmlns:a16="http://schemas.microsoft.com/office/drawing/2014/main" id="{D12BD54F-E675-40BB-8E55-5594FDBE788D}"/>
                </a:ext>
              </a:extLst>
            </p:cNvPr>
            <p:cNvSpPr/>
            <p:nvPr/>
          </p:nvSpPr>
          <p:spPr bwMode="auto">
            <a:xfrm>
              <a:off x="1366820" y="3851220"/>
              <a:ext cx="192910" cy="1929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/>
              </a:solidFill>
              <a:round/>
              <a:headEnd/>
              <a:tailEnd/>
            </a:ln>
            <a:effectLst>
              <a:outerShdw blurRad="50800" dist="38100" dir="2700000" sx="98000" sy="98000" algn="tl" rotWithShape="0">
                <a:prstClr val="black">
                  <a:alpha val="37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22" name="Oval 180">
              <a:extLst>
                <a:ext uri="{FF2B5EF4-FFF2-40B4-BE49-F238E27FC236}">
                  <a16:creationId xmlns:a16="http://schemas.microsoft.com/office/drawing/2014/main" id="{1EAD9827-7873-47CF-C3F4-2C7F94C3FD79}"/>
                </a:ext>
              </a:extLst>
            </p:cNvPr>
            <p:cNvSpPr/>
            <p:nvPr/>
          </p:nvSpPr>
          <p:spPr bwMode="auto">
            <a:xfrm>
              <a:off x="1366820" y="4314505"/>
              <a:ext cx="192910" cy="1929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/>
              </a:solidFill>
              <a:round/>
              <a:headEnd/>
              <a:tailEnd/>
            </a:ln>
            <a:effectLst>
              <a:outerShdw blurRad="50800" dist="38100" dir="2700000" sx="98000" sy="98000" algn="tl" rotWithShape="0">
                <a:prstClr val="black">
                  <a:alpha val="37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23" name="Oval 181">
              <a:extLst>
                <a:ext uri="{FF2B5EF4-FFF2-40B4-BE49-F238E27FC236}">
                  <a16:creationId xmlns:a16="http://schemas.microsoft.com/office/drawing/2014/main" id="{3A61ECBC-C765-D07D-FBF7-E35F1453FC7A}"/>
                </a:ext>
              </a:extLst>
            </p:cNvPr>
            <p:cNvSpPr/>
            <p:nvPr/>
          </p:nvSpPr>
          <p:spPr bwMode="auto">
            <a:xfrm>
              <a:off x="1366820" y="4777792"/>
              <a:ext cx="192910" cy="1929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/>
              </a:solidFill>
              <a:round/>
              <a:headEnd/>
              <a:tailEnd/>
            </a:ln>
            <a:effectLst>
              <a:outerShdw blurRad="50800" dist="38100" dir="2700000" sx="98000" sy="98000" algn="tl" rotWithShape="0">
                <a:prstClr val="black">
                  <a:alpha val="37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123" name="자유형: 도형 122">
            <a:extLst>
              <a:ext uri="{FF2B5EF4-FFF2-40B4-BE49-F238E27FC236}">
                <a16:creationId xmlns:a16="http://schemas.microsoft.com/office/drawing/2014/main" id="{03486246-3EBB-DAC5-8037-A396FF82A115}"/>
              </a:ext>
            </a:extLst>
          </p:cNvPr>
          <p:cNvSpPr/>
          <p:nvPr/>
        </p:nvSpPr>
        <p:spPr>
          <a:xfrm rot="10800000" flipV="1">
            <a:off x="-1" y="9958"/>
            <a:ext cx="3129280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관심 관광지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1DDE4B3E-99CC-F3C1-6BF4-128AEF68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60" y="41694"/>
            <a:ext cx="4043392" cy="14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>
            <a:extLst>
              <a:ext uri="{FF2B5EF4-FFF2-40B4-BE49-F238E27FC236}">
                <a16:creationId xmlns:a16="http://schemas.microsoft.com/office/drawing/2014/main" id="{ECEB133C-9396-9764-D25D-F0660F6F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810666" cy="7559675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B82E231-9456-A8D6-8CA1-B86694068960}"/>
              </a:ext>
            </a:extLst>
          </p:cNvPr>
          <p:cNvSpPr/>
          <p:nvPr/>
        </p:nvSpPr>
        <p:spPr>
          <a:xfrm>
            <a:off x="4075924" y="216136"/>
            <a:ext cx="2880000" cy="3240000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468000" rtlCol="0" anchor="ctr"/>
          <a:lstStyle/>
          <a:p>
            <a:pPr algn="r">
              <a:defRPr/>
            </a:pP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603145-6A3B-8A1D-08A4-DBDC040C832C}"/>
              </a:ext>
            </a:extLst>
          </p:cNvPr>
          <p:cNvSpPr txBox="1"/>
          <p:nvPr/>
        </p:nvSpPr>
        <p:spPr>
          <a:xfrm>
            <a:off x="4075923" y="417205"/>
            <a:ext cx="288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방문자가 많은 상위 </a:t>
            </a:r>
            <a:r>
              <a:rPr lang="en-US" altLang="ko-KR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</a:t>
            </a:r>
            <a:r>
              <a:rPr lang="ko-KR" altLang="en-US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개 도시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10EFC49-B3B8-1850-1D48-18FB355F3F4A}"/>
              </a:ext>
            </a:extLst>
          </p:cNvPr>
          <p:cNvSpPr/>
          <p:nvPr/>
        </p:nvSpPr>
        <p:spPr>
          <a:xfrm>
            <a:off x="7362315" y="216136"/>
            <a:ext cx="2880000" cy="3240000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468000" rtlCol="0" anchor="ctr"/>
          <a:lstStyle/>
          <a:p>
            <a:pPr algn="r">
              <a:defRPr/>
            </a:pP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40BEC94-BC6D-15A4-918D-181DC6977707}"/>
              </a:ext>
            </a:extLst>
          </p:cNvPr>
          <p:cNvSpPr/>
          <p:nvPr/>
        </p:nvSpPr>
        <p:spPr>
          <a:xfrm>
            <a:off x="4075924" y="3722613"/>
            <a:ext cx="2880000" cy="3240000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468000" rtlCol="0" anchor="ctr"/>
          <a:lstStyle/>
          <a:p>
            <a:pPr algn="r">
              <a:defRPr/>
            </a:pP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3EECA04-F740-663F-821E-0349BAF48965}"/>
              </a:ext>
            </a:extLst>
          </p:cNvPr>
          <p:cNvSpPr/>
          <p:nvPr/>
        </p:nvSpPr>
        <p:spPr>
          <a:xfrm>
            <a:off x="7362315" y="3722613"/>
            <a:ext cx="2880000" cy="3240000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468000" rtlCol="0" anchor="ctr"/>
          <a:lstStyle/>
          <a:p>
            <a:pPr algn="r">
              <a:defRPr/>
            </a:pP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1BE80-DA8B-EEF3-1D6D-40DCD7DD1046}"/>
              </a:ext>
            </a:extLst>
          </p:cNvPr>
          <p:cNvSpPr txBox="1"/>
          <p:nvPr/>
        </p:nvSpPr>
        <p:spPr>
          <a:xfrm>
            <a:off x="7362314" y="417205"/>
            <a:ext cx="288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숙박률이</a:t>
            </a:r>
            <a:r>
              <a:rPr lang="ko-KR" altLang="en-US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높은 상위 </a:t>
            </a:r>
            <a:r>
              <a:rPr lang="en-US" altLang="ko-KR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</a:t>
            </a:r>
            <a:r>
              <a:rPr lang="ko-KR" altLang="en-US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개 도시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6172FF-4B0F-9D20-5BAF-5910495194E8}"/>
              </a:ext>
            </a:extLst>
          </p:cNvPr>
          <p:cNvSpPr txBox="1"/>
          <p:nvPr/>
        </p:nvSpPr>
        <p:spPr>
          <a:xfrm>
            <a:off x="4075922" y="3873341"/>
            <a:ext cx="288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전년대비 방문자가 많이 늘어난 상위 </a:t>
            </a:r>
            <a:r>
              <a:rPr lang="en-US" altLang="ko-KR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</a:t>
            </a:r>
            <a:r>
              <a:rPr lang="ko-KR" altLang="en-US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개 도시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A1C678-EACF-44D0-79A6-F3C466F4EAE1}"/>
              </a:ext>
            </a:extLst>
          </p:cNvPr>
          <p:cNvSpPr txBox="1"/>
          <p:nvPr/>
        </p:nvSpPr>
        <p:spPr>
          <a:xfrm>
            <a:off x="7362314" y="3873340"/>
            <a:ext cx="288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머문 시간이 긴  상위 </a:t>
            </a:r>
            <a:r>
              <a:rPr lang="en-US" altLang="ko-KR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</a:t>
            </a:r>
            <a:r>
              <a:rPr lang="ko-KR" altLang="en-US" sz="1600" dirty="0">
                <a:ln w="6350">
                  <a:solidFill>
                    <a:schemeClr val="bg1"/>
                  </a:solidFill>
                </a:ln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개 도시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8C7C94B-DC5C-A119-041A-549614653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" y="5056358"/>
            <a:ext cx="3911559" cy="2393457"/>
          </a:xfrm>
          <a:prstGeom prst="rect">
            <a:avLst/>
          </a:prstGeom>
        </p:spPr>
      </p:pic>
      <p:graphicFrame>
        <p:nvGraphicFramePr>
          <p:cNvPr id="35" name="내용 개체 틀 5">
            <a:extLst>
              <a:ext uri="{FF2B5EF4-FFF2-40B4-BE49-F238E27FC236}">
                <a16:creationId xmlns:a16="http://schemas.microsoft.com/office/drawing/2014/main" id="{A008EB42-21B2-981D-5DD6-F839C1A067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4912442"/>
              </p:ext>
            </p:extLst>
          </p:nvPr>
        </p:nvGraphicFramePr>
        <p:xfrm>
          <a:off x="3986269" y="659681"/>
          <a:ext cx="2969655" cy="279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내용 개체 틀 5">
            <a:extLst>
              <a:ext uri="{FF2B5EF4-FFF2-40B4-BE49-F238E27FC236}">
                <a16:creationId xmlns:a16="http://schemas.microsoft.com/office/drawing/2014/main" id="{572436DD-C021-5B24-B8D6-895C4F791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3177510"/>
              </p:ext>
            </p:extLst>
          </p:nvPr>
        </p:nvGraphicFramePr>
        <p:xfrm>
          <a:off x="3801505" y="4316141"/>
          <a:ext cx="3088800" cy="27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내용 개체 틀 5">
            <a:extLst>
              <a:ext uri="{FF2B5EF4-FFF2-40B4-BE49-F238E27FC236}">
                <a16:creationId xmlns:a16="http://schemas.microsoft.com/office/drawing/2014/main" id="{9939AD62-69CA-89A3-C6C7-DEAFE61DBB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662767"/>
              </p:ext>
            </p:extLst>
          </p:nvPr>
        </p:nvGraphicFramePr>
        <p:xfrm>
          <a:off x="7272660" y="624243"/>
          <a:ext cx="2969655" cy="2878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8" name="내용 개체 틀 5">
            <a:extLst>
              <a:ext uri="{FF2B5EF4-FFF2-40B4-BE49-F238E27FC236}">
                <a16:creationId xmlns:a16="http://schemas.microsoft.com/office/drawing/2014/main" id="{6CA3D6F6-1592-5474-D5F4-4A717ACB0A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748510"/>
              </p:ext>
            </p:extLst>
          </p:nvPr>
        </p:nvGraphicFramePr>
        <p:xfrm>
          <a:off x="7362313" y="4279574"/>
          <a:ext cx="2880001" cy="2878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E54F7823-6655-8672-E45E-F9BAD8E07506}"/>
              </a:ext>
            </a:extLst>
          </p:cNvPr>
          <p:cNvSpPr/>
          <p:nvPr/>
        </p:nvSpPr>
        <p:spPr>
          <a:xfrm rot="10800000" flipV="1">
            <a:off x="-1" y="9958"/>
            <a:ext cx="3129280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인기 관광지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87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DC50B9BA-915E-1F75-2294-6166D37FF496}"/>
              </a:ext>
            </a:extLst>
          </p:cNvPr>
          <p:cNvSpPr/>
          <p:nvPr/>
        </p:nvSpPr>
        <p:spPr>
          <a:xfrm rot="16200000">
            <a:off x="3197916" y="1047581"/>
            <a:ext cx="4295981" cy="8728211"/>
          </a:xfrm>
          <a:prstGeom prst="rightBracket">
            <a:avLst>
              <a:gd name="adj" fmla="val 109287"/>
            </a:avLst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27FEA7F-9BA8-82F3-AEE1-8C9957246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262">
            <a:off x="6756268" y="-158882"/>
            <a:ext cx="4114703" cy="6066935"/>
          </a:xfrm>
          <a:prstGeom prst="rect">
            <a:avLst/>
          </a:prstGeom>
        </p:spPr>
      </p:pic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AE6B45D2-086F-46FC-580C-561C01C4B9ED}"/>
              </a:ext>
            </a:extLst>
          </p:cNvPr>
          <p:cNvSpPr/>
          <p:nvPr/>
        </p:nvSpPr>
        <p:spPr>
          <a:xfrm rot="16200000">
            <a:off x="3849372" y="3052283"/>
            <a:ext cx="2993069" cy="6021722"/>
          </a:xfrm>
          <a:prstGeom prst="rightBracket">
            <a:avLst>
              <a:gd name="adj" fmla="val 109287"/>
            </a:avLst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55DE9F7-8D61-6A0D-7AD8-EAEB0EF4458B}"/>
              </a:ext>
            </a:extLst>
          </p:cNvPr>
          <p:cNvSpPr/>
          <p:nvPr/>
        </p:nvSpPr>
        <p:spPr>
          <a:xfrm>
            <a:off x="1010873" y="5851618"/>
            <a:ext cx="906162" cy="90616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37FC78BF-7B4B-7357-B1F4-F4B66D68DB10}"/>
              </a:ext>
            </a:extLst>
          </p:cNvPr>
          <p:cNvSpPr/>
          <p:nvPr/>
        </p:nvSpPr>
        <p:spPr>
          <a:xfrm rot="16200000">
            <a:off x="2560123" y="-683783"/>
            <a:ext cx="5571567" cy="10915349"/>
          </a:xfrm>
          <a:prstGeom prst="rightBracket">
            <a:avLst>
              <a:gd name="adj" fmla="val 109287"/>
            </a:avLst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CB18319-5DBE-C058-A84F-9B4E961D0596}"/>
              </a:ext>
            </a:extLst>
          </p:cNvPr>
          <p:cNvSpPr/>
          <p:nvPr/>
        </p:nvSpPr>
        <p:spPr>
          <a:xfrm>
            <a:off x="8401761" y="5984631"/>
            <a:ext cx="906162" cy="906162"/>
          </a:xfrm>
          <a:prstGeom prst="ellipse">
            <a:avLst/>
          </a:prstGeom>
          <a:solidFill>
            <a:srgbClr val="DCE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D63E70-5779-4312-0F84-C576D43C3361}"/>
              </a:ext>
            </a:extLst>
          </p:cNvPr>
          <p:cNvSpPr/>
          <p:nvPr/>
        </p:nvSpPr>
        <p:spPr>
          <a:xfrm>
            <a:off x="4999046" y="2231934"/>
            <a:ext cx="906162" cy="906162"/>
          </a:xfrm>
          <a:prstGeom prst="ellipse">
            <a:avLst/>
          </a:prstGeom>
          <a:solidFill>
            <a:srgbClr val="DCE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0E06853-9A85-F5CE-05BE-237C790B378A}"/>
              </a:ext>
            </a:extLst>
          </p:cNvPr>
          <p:cNvSpPr/>
          <p:nvPr/>
        </p:nvSpPr>
        <p:spPr>
          <a:xfrm>
            <a:off x="7366516" y="2775375"/>
            <a:ext cx="906162" cy="90616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7D8930-344C-9DCB-2C04-8282AE22B562}"/>
              </a:ext>
            </a:extLst>
          </p:cNvPr>
          <p:cNvSpPr/>
          <p:nvPr/>
        </p:nvSpPr>
        <p:spPr>
          <a:xfrm>
            <a:off x="657305" y="3867729"/>
            <a:ext cx="906162" cy="90616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7A987C-C271-12EA-279F-E44E2F9520A6}"/>
              </a:ext>
            </a:extLst>
          </p:cNvPr>
          <p:cNvCxnSpPr/>
          <p:nvPr/>
        </p:nvCxnSpPr>
        <p:spPr>
          <a:xfrm rot="10800000">
            <a:off x="5883693" y="4777087"/>
            <a:ext cx="0" cy="906162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호 13">
            <a:extLst>
              <a:ext uri="{FF2B5EF4-FFF2-40B4-BE49-F238E27FC236}">
                <a16:creationId xmlns:a16="http://schemas.microsoft.com/office/drawing/2014/main" id="{CC99A494-F312-C9B9-1001-E001A2677F1F}"/>
              </a:ext>
            </a:extLst>
          </p:cNvPr>
          <p:cNvSpPr/>
          <p:nvPr/>
        </p:nvSpPr>
        <p:spPr>
          <a:xfrm rot="16200000">
            <a:off x="5883693" y="4498868"/>
            <a:ext cx="569872" cy="569872"/>
          </a:xfrm>
          <a:prstGeom prst="arc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023DE415-3E4B-DA6E-91FC-08EEE7A92B0C}"/>
              </a:ext>
            </a:extLst>
          </p:cNvPr>
          <p:cNvSpPr/>
          <p:nvPr/>
        </p:nvSpPr>
        <p:spPr>
          <a:xfrm rot="5400000">
            <a:off x="5879915" y="3928997"/>
            <a:ext cx="569872" cy="569872"/>
          </a:xfrm>
          <a:prstGeom prst="arc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846BAE1-3F18-9D6E-8652-E3198B4B1A41}"/>
              </a:ext>
            </a:extLst>
          </p:cNvPr>
          <p:cNvCxnSpPr>
            <a:cxnSpLocks/>
          </p:cNvCxnSpPr>
          <p:nvPr/>
        </p:nvCxnSpPr>
        <p:spPr>
          <a:xfrm rot="10800000">
            <a:off x="6449787" y="3354982"/>
            <a:ext cx="0" cy="86400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DBEFAD08-7836-AC43-E318-ECCBC62FD953}"/>
              </a:ext>
            </a:extLst>
          </p:cNvPr>
          <p:cNvSpPr/>
          <p:nvPr/>
        </p:nvSpPr>
        <p:spPr>
          <a:xfrm rot="16200000">
            <a:off x="6449787" y="3098188"/>
            <a:ext cx="569872" cy="569872"/>
          </a:xfrm>
          <a:prstGeom prst="arc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A4B15C-9D0D-ED99-89D4-273205A60DAE}"/>
              </a:ext>
            </a:extLst>
          </p:cNvPr>
          <p:cNvCxnSpPr>
            <a:cxnSpLocks/>
          </p:cNvCxnSpPr>
          <p:nvPr/>
        </p:nvCxnSpPr>
        <p:spPr>
          <a:xfrm rot="16200000">
            <a:off x="7472723" y="2360190"/>
            <a:ext cx="0" cy="147600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E1E981-7ACA-AFD8-996F-2A5D7B99684A}"/>
              </a:ext>
            </a:extLst>
          </p:cNvPr>
          <p:cNvGrpSpPr/>
          <p:nvPr/>
        </p:nvGrpSpPr>
        <p:grpSpPr>
          <a:xfrm flipH="1">
            <a:off x="4452257" y="4268224"/>
            <a:ext cx="569872" cy="1373854"/>
            <a:chOff x="5336588" y="3709332"/>
            <a:chExt cx="569872" cy="1373854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AF6E2D1-0422-49EE-CC71-049491FCC5D8}"/>
                </a:ext>
              </a:extLst>
            </p:cNvPr>
            <p:cNvCxnSpPr/>
            <p:nvPr/>
          </p:nvCxnSpPr>
          <p:spPr>
            <a:xfrm rot="10800000">
              <a:off x="5336588" y="3967186"/>
              <a:ext cx="0" cy="1116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37A54439-C6B5-0EE7-2970-0F53AE074323}"/>
                </a:ext>
              </a:extLst>
            </p:cNvPr>
            <p:cNvSpPr/>
            <p:nvPr/>
          </p:nvSpPr>
          <p:spPr>
            <a:xfrm rot="16200000">
              <a:off x="5336588" y="3709332"/>
              <a:ext cx="569872" cy="569872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170DC1-3425-FE59-7B9D-AB89B82541F8}"/>
              </a:ext>
            </a:extLst>
          </p:cNvPr>
          <p:cNvCxnSpPr/>
          <p:nvPr/>
        </p:nvCxnSpPr>
        <p:spPr>
          <a:xfrm rot="16200000">
            <a:off x="4154090" y="3656224"/>
            <a:ext cx="0" cy="122400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69746D-D07D-1B5B-B891-0CEF4B771A6A}"/>
              </a:ext>
            </a:extLst>
          </p:cNvPr>
          <p:cNvGrpSpPr/>
          <p:nvPr/>
        </p:nvGrpSpPr>
        <p:grpSpPr>
          <a:xfrm flipH="1">
            <a:off x="3864420" y="5308900"/>
            <a:ext cx="569872" cy="1373854"/>
            <a:chOff x="5336588" y="3709332"/>
            <a:chExt cx="569872" cy="137385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AB9CBBD-5E38-D3E4-D61C-8713C19B0E2F}"/>
                </a:ext>
              </a:extLst>
            </p:cNvPr>
            <p:cNvCxnSpPr/>
            <p:nvPr/>
          </p:nvCxnSpPr>
          <p:spPr>
            <a:xfrm rot="10800000">
              <a:off x="5336588" y="3967186"/>
              <a:ext cx="0" cy="1116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F111113B-BB1A-CA04-BA87-D16C92A2E1FA}"/>
                </a:ext>
              </a:extLst>
            </p:cNvPr>
            <p:cNvSpPr/>
            <p:nvPr/>
          </p:nvSpPr>
          <p:spPr>
            <a:xfrm rot="16200000">
              <a:off x="5336588" y="3709332"/>
              <a:ext cx="569872" cy="569872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39D824-BC65-A0B4-9675-5566A587DCEF}"/>
              </a:ext>
            </a:extLst>
          </p:cNvPr>
          <p:cNvCxnSpPr/>
          <p:nvPr/>
        </p:nvCxnSpPr>
        <p:spPr>
          <a:xfrm rot="5400000">
            <a:off x="2757915" y="3904900"/>
            <a:ext cx="0" cy="280800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B134907D-C5E0-08B8-F65A-18AA164D4E9B}"/>
              </a:ext>
            </a:extLst>
          </p:cNvPr>
          <p:cNvSpPr/>
          <p:nvPr/>
        </p:nvSpPr>
        <p:spPr>
          <a:xfrm rot="10800000">
            <a:off x="1125632" y="4738622"/>
            <a:ext cx="569872" cy="569872"/>
          </a:xfrm>
          <a:prstGeom prst="arc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6B61684-CE94-A547-1F5D-ECFEFB19C4C3}"/>
              </a:ext>
            </a:extLst>
          </p:cNvPr>
          <p:cNvCxnSpPr/>
          <p:nvPr/>
        </p:nvCxnSpPr>
        <p:spPr>
          <a:xfrm rot="10800000">
            <a:off x="1125631" y="4484257"/>
            <a:ext cx="0" cy="54000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8CAE145-92A1-DD25-3B86-B3F5CE54B0B7}"/>
              </a:ext>
            </a:extLst>
          </p:cNvPr>
          <p:cNvCxnSpPr/>
          <p:nvPr/>
        </p:nvCxnSpPr>
        <p:spPr>
          <a:xfrm rot="10800000">
            <a:off x="5459486" y="3098187"/>
            <a:ext cx="0" cy="2664000"/>
          </a:xfrm>
          <a:prstGeom prst="line">
            <a:avLst/>
          </a:prstGeom>
          <a:ln w="38100">
            <a:solidFill>
              <a:srgbClr val="DCE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9537BA6-55D4-F571-B21C-E9EC7FB06108}"/>
              </a:ext>
            </a:extLst>
          </p:cNvPr>
          <p:cNvCxnSpPr/>
          <p:nvPr/>
        </p:nvCxnSpPr>
        <p:spPr>
          <a:xfrm rot="10800000">
            <a:off x="6834495" y="6654161"/>
            <a:ext cx="0" cy="864000"/>
          </a:xfrm>
          <a:prstGeom prst="line">
            <a:avLst/>
          </a:prstGeom>
          <a:ln w="38100">
            <a:solidFill>
              <a:srgbClr val="DCE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원호 78">
            <a:extLst>
              <a:ext uri="{FF2B5EF4-FFF2-40B4-BE49-F238E27FC236}">
                <a16:creationId xmlns:a16="http://schemas.microsoft.com/office/drawing/2014/main" id="{B2043E33-1670-D2FD-3866-006F210C6E09}"/>
              </a:ext>
            </a:extLst>
          </p:cNvPr>
          <p:cNvSpPr/>
          <p:nvPr/>
        </p:nvSpPr>
        <p:spPr>
          <a:xfrm rot="16200000">
            <a:off x="6834495" y="6410879"/>
            <a:ext cx="569872" cy="569872"/>
          </a:xfrm>
          <a:prstGeom prst="arc">
            <a:avLst/>
          </a:prstGeom>
          <a:ln w="38100">
            <a:solidFill>
              <a:srgbClr val="DCE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3837409C-1A5C-53E2-6DF0-618328B8D6AD}"/>
              </a:ext>
            </a:extLst>
          </p:cNvPr>
          <p:cNvCxnSpPr/>
          <p:nvPr/>
        </p:nvCxnSpPr>
        <p:spPr>
          <a:xfrm rot="16200000">
            <a:off x="7845871" y="5669581"/>
            <a:ext cx="0" cy="1476000"/>
          </a:xfrm>
          <a:prstGeom prst="line">
            <a:avLst/>
          </a:prstGeom>
          <a:ln w="38100">
            <a:solidFill>
              <a:srgbClr val="DCE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자유형 6">
            <a:extLst>
              <a:ext uri="{FF2B5EF4-FFF2-40B4-BE49-F238E27FC236}">
                <a16:creationId xmlns:a16="http://schemas.microsoft.com/office/drawing/2014/main" id="{84DFD5EA-C11C-5A33-2DF3-E09139F5ECE8}"/>
              </a:ext>
            </a:extLst>
          </p:cNvPr>
          <p:cNvSpPr/>
          <p:nvPr/>
        </p:nvSpPr>
        <p:spPr>
          <a:xfrm>
            <a:off x="3373740" y="5616315"/>
            <a:ext cx="3921212" cy="3921212"/>
          </a:xfrm>
          <a:custGeom>
            <a:avLst/>
            <a:gdLst>
              <a:gd name="connsiteX0" fmla="*/ 1960587 w 3921212"/>
              <a:gd name="connsiteY0" fmla="*/ 3921211 h 3921212"/>
              <a:gd name="connsiteX1" fmla="*/ 1960626 w 3921212"/>
              <a:gd name="connsiteY1" fmla="*/ 3921211 h 3921212"/>
              <a:gd name="connsiteX2" fmla="*/ 1960606 w 3921212"/>
              <a:gd name="connsiteY2" fmla="*/ 3921212 h 3921212"/>
              <a:gd name="connsiteX3" fmla="*/ 1960606 w 3921212"/>
              <a:gd name="connsiteY3" fmla="*/ 0 h 3921212"/>
              <a:gd name="connsiteX4" fmla="*/ 3921212 w 3921212"/>
              <a:gd name="connsiteY4" fmla="*/ 1960606 h 3921212"/>
              <a:gd name="connsiteX5" fmla="*/ 0 w 3921212"/>
              <a:gd name="connsiteY5" fmla="*/ 1960606 h 3921212"/>
              <a:gd name="connsiteX6" fmla="*/ 1960606 w 3921212"/>
              <a:gd name="connsiteY6" fmla="*/ 0 h 392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1212" h="3921212">
                <a:moveTo>
                  <a:pt x="1960587" y="3921211"/>
                </a:moveTo>
                <a:lnTo>
                  <a:pt x="1960626" y="3921211"/>
                </a:lnTo>
                <a:lnTo>
                  <a:pt x="1960606" y="3921212"/>
                </a:lnTo>
                <a:close/>
                <a:moveTo>
                  <a:pt x="1960606" y="0"/>
                </a:moveTo>
                <a:cubicBezTo>
                  <a:pt x="3043419" y="0"/>
                  <a:pt x="3921212" y="877793"/>
                  <a:pt x="3921212" y="1960606"/>
                </a:cubicBezTo>
                <a:lnTo>
                  <a:pt x="0" y="1960606"/>
                </a:lnTo>
                <a:cubicBezTo>
                  <a:pt x="0" y="877793"/>
                  <a:pt x="877793" y="0"/>
                  <a:pt x="1960606" y="0"/>
                </a:cubicBezTo>
                <a:close/>
              </a:path>
            </a:pathLst>
          </a:custGeom>
          <a:solidFill>
            <a:srgbClr val="DCE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DDFBCB1-6959-F1AC-C3C9-A6A044B74D3A}"/>
              </a:ext>
            </a:extLst>
          </p:cNvPr>
          <p:cNvSpPr/>
          <p:nvPr/>
        </p:nvSpPr>
        <p:spPr>
          <a:xfrm>
            <a:off x="3342497" y="5983235"/>
            <a:ext cx="3952455" cy="127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 관광지 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동반유형</a:t>
            </a:r>
            <a:endParaRPr lang="ko-KR" altLang="en-US" sz="28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7F9C0F3-C068-AB37-FD47-7E0AEF95E29D}"/>
              </a:ext>
            </a:extLst>
          </p:cNvPr>
          <p:cNvSpPr/>
          <p:nvPr/>
        </p:nvSpPr>
        <p:spPr>
          <a:xfrm>
            <a:off x="8695259" y="2721237"/>
            <a:ext cx="2506550" cy="8971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38100" dir="2700000" algn="tl" rotWithShape="0">
                    <a:srgbClr val="F2F2F2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dist="38100" dir="2700000" algn="tl" rotWithShape="0">
                  <a:srgbClr val="F2F2F2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38100" dir="2700000" algn="tl" rotWithShape="0">
                    <a:srgbClr val="F2F2F2"/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서울 특별시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dist="38100" dir="2700000" algn="tl" rotWithShape="0">
                  <a:srgbClr val="F2F2F2"/>
                </a:outerShdw>
              </a:effectLst>
              <a:latin typeface="더잠실 2 Light" panose="00000300000000000000" pitchFamily="2" charset="-127"/>
              <a:ea typeface="더잠실 2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38100" dir="2700000" algn="tl" rotWithShape="0">
                    <a:srgbClr val="F2F2F2"/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Seoul Metropolitan City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19B5F3-7F75-6849-E8D2-F6ABE15149FE}"/>
              </a:ext>
            </a:extLst>
          </p:cNvPr>
          <p:cNvSpPr/>
          <p:nvPr/>
        </p:nvSpPr>
        <p:spPr>
          <a:xfrm>
            <a:off x="4234728" y="868839"/>
            <a:ext cx="2506550" cy="876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배우자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충청남도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공주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더잠실 2 Light" panose="00000300000000000000" pitchFamily="2" charset="-127"/>
              <a:ea typeface="더잠실 2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Gongju-si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, Chungcheongnam Province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C7D0BE2-3E14-E69B-19A8-2E4CCAA114E3}"/>
              </a:ext>
            </a:extLst>
          </p:cNvPr>
          <p:cNvSpPr/>
          <p:nvPr/>
        </p:nvSpPr>
        <p:spPr>
          <a:xfrm>
            <a:off x="-103744" y="2909954"/>
            <a:ext cx="2506550" cy="877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부산 광역시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더잠실 2 Light" panose="00000300000000000000" pitchFamily="2" charset="-127"/>
              <a:ea typeface="더잠실 2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Busan Metropolitan City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CB54871-D724-018F-FDC8-229B86A7AE18}"/>
              </a:ext>
            </a:extLst>
          </p:cNvPr>
          <p:cNvSpPr/>
          <p:nvPr/>
        </p:nvSpPr>
        <p:spPr>
          <a:xfrm>
            <a:off x="781506" y="6042814"/>
            <a:ext cx="2807999" cy="967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가족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		   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전라북도 전주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더잠실 2 Light" panose="00000300000000000000" pitchFamily="2" charset="-127"/>
              <a:ea typeface="더잠실 2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Jeonju-si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,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Jeollabuk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 Province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79E6C90-3F98-253C-A373-B03EA167289A}"/>
              </a:ext>
            </a:extLst>
          </p:cNvPr>
          <p:cNvGrpSpPr/>
          <p:nvPr/>
        </p:nvGrpSpPr>
        <p:grpSpPr>
          <a:xfrm flipV="1">
            <a:off x="2846712" y="4290521"/>
            <a:ext cx="1225450" cy="570278"/>
            <a:chOff x="3229141" y="1987398"/>
            <a:chExt cx="1225450" cy="570278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B8BEE9AF-C076-CF4D-216C-F1B7096A6424}"/>
                </a:ext>
              </a:extLst>
            </p:cNvPr>
            <p:cNvCxnSpPr/>
            <p:nvPr/>
          </p:nvCxnSpPr>
          <p:spPr>
            <a:xfrm rot="5400000">
              <a:off x="3968591" y="2071676"/>
              <a:ext cx="0" cy="972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95DC91A8-EE71-A5C3-954B-91756FEFDAFC}"/>
                </a:ext>
              </a:extLst>
            </p:cNvPr>
            <p:cNvSpPr/>
            <p:nvPr/>
          </p:nvSpPr>
          <p:spPr>
            <a:xfrm rot="10800000">
              <a:off x="3229141" y="1987398"/>
              <a:ext cx="569872" cy="569872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5" name="타원 94">
            <a:extLst>
              <a:ext uri="{FF2B5EF4-FFF2-40B4-BE49-F238E27FC236}">
                <a16:creationId xmlns:a16="http://schemas.microsoft.com/office/drawing/2014/main" id="{046E3DEC-E62D-D8D4-F396-9C41AD924C82}"/>
              </a:ext>
            </a:extLst>
          </p:cNvPr>
          <p:cNvSpPr/>
          <p:nvPr/>
        </p:nvSpPr>
        <p:spPr>
          <a:xfrm>
            <a:off x="3414058" y="3848095"/>
            <a:ext cx="906162" cy="90616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2AF60B1-FCD8-11B9-18EF-B8BF809CC176}"/>
              </a:ext>
            </a:extLst>
          </p:cNvPr>
          <p:cNvCxnSpPr/>
          <p:nvPr/>
        </p:nvCxnSpPr>
        <p:spPr>
          <a:xfrm rot="10800000" flipH="1" flipV="1">
            <a:off x="2849967" y="4568829"/>
            <a:ext cx="0" cy="57600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원호 97">
            <a:extLst>
              <a:ext uri="{FF2B5EF4-FFF2-40B4-BE49-F238E27FC236}">
                <a16:creationId xmlns:a16="http://schemas.microsoft.com/office/drawing/2014/main" id="{28ED197C-EA24-AAFC-64E2-FB4F337AE23D}"/>
              </a:ext>
            </a:extLst>
          </p:cNvPr>
          <p:cNvSpPr/>
          <p:nvPr/>
        </p:nvSpPr>
        <p:spPr>
          <a:xfrm rot="16200000" flipH="1" flipV="1">
            <a:off x="2282502" y="5850195"/>
            <a:ext cx="569872" cy="569872"/>
          </a:xfrm>
          <a:prstGeom prst="arc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오른쪽 대괄호 98">
            <a:extLst>
              <a:ext uri="{FF2B5EF4-FFF2-40B4-BE49-F238E27FC236}">
                <a16:creationId xmlns:a16="http://schemas.microsoft.com/office/drawing/2014/main" id="{B2D3CA68-6F45-89FB-2619-80B29E59FF37}"/>
              </a:ext>
            </a:extLst>
          </p:cNvPr>
          <p:cNvSpPr/>
          <p:nvPr/>
        </p:nvSpPr>
        <p:spPr>
          <a:xfrm flipH="1">
            <a:off x="2747944" y="5163701"/>
            <a:ext cx="121784" cy="256246"/>
          </a:xfrm>
          <a:prstGeom prst="rightBracket">
            <a:avLst>
              <a:gd name="adj" fmla="val 62866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2FD9B37B-5CAF-863D-B569-F1F74AE2601D}"/>
              </a:ext>
            </a:extLst>
          </p:cNvPr>
          <p:cNvCxnSpPr/>
          <p:nvPr/>
        </p:nvCxnSpPr>
        <p:spPr>
          <a:xfrm flipH="1" flipV="1">
            <a:off x="2852374" y="5398314"/>
            <a:ext cx="0" cy="75600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76E7960-8BC5-FB46-4098-B2B866A3F0FB}"/>
              </a:ext>
            </a:extLst>
          </p:cNvPr>
          <p:cNvCxnSpPr/>
          <p:nvPr/>
        </p:nvCxnSpPr>
        <p:spPr>
          <a:xfrm rot="5400000">
            <a:off x="2185506" y="6024067"/>
            <a:ext cx="0" cy="79200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>
            <a:extLst>
              <a:ext uri="{FF2B5EF4-FFF2-40B4-BE49-F238E27FC236}">
                <a16:creationId xmlns:a16="http://schemas.microsoft.com/office/drawing/2014/main" id="{51955CC2-0C9F-324D-E8C4-D1D178751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52" y="5767528"/>
            <a:ext cx="961200" cy="96120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C57A2C27-84D9-AA6D-E39B-2C1F47389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2" y="3833387"/>
            <a:ext cx="979799" cy="979799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2E77DD16-AA5C-9BE2-276F-2C6EAACAC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16" y="5915994"/>
            <a:ext cx="961200" cy="961200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9684D62C-33E0-A20F-D8EF-5577E9AF98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98" y="2941754"/>
            <a:ext cx="906162" cy="906162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32162E6A-EABB-6704-F8C8-5E8B7191FF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71" y="2217547"/>
            <a:ext cx="962258" cy="9622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CA329DEF-E53E-E58A-17C9-29915B7690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25" y="3785547"/>
            <a:ext cx="961200" cy="961200"/>
          </a:xfrm>
          <a:prstGeom prst="rect">
            <a:avLst/>
          </a:prstGeom>
        </p:spPr>
      </p:pic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7A965D59-3ACF-928F-5970-28641C06004B}"/>
              </a:ext>
            </a:extLst>
          </p:cNvPr>
          <p:cNvSpPr/>
          <p:nvPr/>
        </p:nvSpPr>
        <p:spPr>
          <a:xfrm rot="10800000" flipV="1">
            <a:off x="0" y="84719"/>
            <a:ext cx="3129280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인기 관광지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AE372C7-78CC-2E31-23FD-0313D2C29FF9}"/>
              </a:ext>
            </a:extLst>
          </p:cNvPr>
          <p:cNvSpPr/>
          <p:nvPr/>
        </p:nvSpPr>
        <p:spPr>
          <a:xfrm>
            <a:off x="2649740" y="4649617"/>
            <a:ext cx="2506550" cy="898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광주 광역시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더잠실 2 Light" panose="00000300000000000000" pitchFamily="2" charset="-127"/>
              <a:ea typeface="더잠실 2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rPr>
              <a:t>Gwangju Metropolitan City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AE15BD4-2983-94D0-C5AC-EA5682D792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0" y="1701894"/>
            <a:ext cx="1431377" cy="144000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488146B9-F5D6-4418-64DF-0E49B94EA5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16" y="136348"/>
            <a:ext cx="1247808" cy="138733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ED2135D0-BB47-E090-AEC4-93C4C74BA1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5" y="4309119"/>
            <a:ext cx="1166025" cy="1314879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8C105203-E2F9-638E-8A44-E5A0192AE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30" y="2514264"/>
            <a:ext cx="1026965" cy="1287825"/>
          </a:xfrm>
          <a:prstGeom prst="rect">
            <a:avLst/>
          </a:prstGeom>
        </p:spPr>
      </p:pic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B7CF2C2-4CF9-50C9-6CEA-7BE10CC9FCEA}"/>
              </a:ext>
            </a:extLst>
          </p:cNvPr>
          <p:cNvSpPr/>
          <p:nvPr/>
        </p:nvSpPr>
        <p:spPr>
          <a:xfrm>
            <a:off x="5907026" y="5504650"/>
            <a:ext cx="2506550" cy="8983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38100" dir="2700000" algn="tl" rotWithShape="0">
                    <a:srgbClr val="F2F2F2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회사동료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dist="38100" dir="2700000" algn="tl" rotWithShape="0">
                  <a:srgbClr val="F2F2F2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38100" dir="2700000" algn="tl" rotWithShape="0">
                    <a:srgbClr val="F2F2F2"/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인천 광역시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dist="38100" dir="2700000" algn="tl" rotWithShape="0">
                  <a:srgbClr val="F2F2F2"/>
                </a:outerShdw>
              </a:effectLst>
              <a:latin typeface="더잠실 2 Light" panose="00000300000000000000" pitchFamily="2" charset="-127"/>
              <a:ea typeface="더잠실 2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38100" dir="2700000" algn="tl" rotWithShape="0">
                    <a:srgbClr val="F2F2F2"/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Incheon  Metropolitan City</a:t>
            </a:r>
          </a:p>
        </p:txBody>
      </p:sp>
    </p:spTree>
    <p:extLst>
      <p:ext uri="{BB962C8B-B14F-4D97-AF65-F5344CB8AC3E}">
        <p14:creationId xmlns:p14="http://schemas.microsoft.com/office/powerpoint/2010/main" val="3264424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26DE06-2FA6-524B-5441-BDC54DC18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10049" r="16254" b="3048"/>
          <a:stretch/>
        </p:blipFill>
        <p:spPr>
          <a:xfrm>
            <a:off x="1980748" y="-224493"/>
            <a:ext cx="6597478" cy="78853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D4E04E-CD44-B17F-9A97-9F74621CF1BF}"/>
              </a:ext>
            </a:extLst>
          </p:cNvPr>
          <p:cNvSpPr/>
          <p:nvPr/>
        </p:nvSpPr>
        <p:spPr>
          <a:xfrm>
            <a:off x="6708758" y="93679"/>
            <a:ext cx="1467905" cy="429576"/>
          </a:xfrm>
          <a:prstGeom prst="rect">
            <a:avLst/>
          </a:prstGeom>
          <a:solidFill>
            <a:srgbClr val="7EC9E8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  <a:cs typeface="Pretendard ExtraBold" panose="020009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95BE08-D188-D384-CAD5-F7473A8FD2B8}"/>
              </a:ext>
            </a:extLst>
          </p:cNvPr>
          <p:cNvSpPr/>
          <p:nvPr/>
        </p:nvSpPr>
        <p:spPr>
          <a:xfrm>
            <a:off x="7745859" y="93677"/>
            <a:ext cx="853469" cy="3018033"/>
          </a:xfrm>
          <a:prstGeom prst="rect">
            <a:avLst/>
          </a:prstGeom>
          <a:solidFill>
            <a:srgbClr val="7EC9E8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  <a:cs typeface="Pretendard ExtraBold" panose="020009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D36A46-D50F-81C2-C932-1EB976AD4678}"/>
              </a:ext>
            </a:extLst>
          </p:cNvPr>
          <p:cNvSpPr/>
          <p:nvPr/>
        </p:nvSpPr>
        <p:spPr>
          <a:xfrm>
            <a:off x="5877918" y="93678"/>
            <a:ext cx="1092200" cy="359239"/>
          </a:xfrm>
          <a:prstGeom prst="rect">
            <a:avLst/>
          </a:prstGeom>
          <a:solidFill>
            <a:srgbClr val="7EC9E8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  <a:cs typeface="Pretendard ExtraBold" panose="0200090300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4AACC2B-D2B6-21DD-800F-DC3EDF1878D6}"/>
              </a:ext>
            </a:extLst>
          </p:cNvPr>
          <p:cNvGrpSpPr/>
          <p:nvPr/>
        </p:nvGrpSpPr>
        <p:grpSpPr>
          <a:xfrm>
            <a:off x="4253105" y="1115839"/>
            <a:ext cx="507282" cy="507282"/>
            <a:chOff x="7409401" y="383985"/>
            <a:chExt cx="900000" cy="900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6CBA99-47CB-CD24-03A2-AFFE1F9A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01" y="383985"/>
              <a:ext cx="900000" cy="90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CBEB9E8-BE44-59CF-1DFD-FA4204B0D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571" y="414998"/>
              <a:ext cx="828000" cy="82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9C310E-9D99-A044-1CA4-0A9D89F5E83E}"/>
              </a:ext>
            </a:extLst>
          </p:cNvPr>
          <p:cNvGrpSpPr/>
          <p:nvPr/>
        </p:nvGrpSpPr>
        <p:grpSpPr>
          <a:xfrm>
            <a:off x="6247519" y="1521399"/>
            <a:ext cx="507282" cy="507282"/>
            <a:chOff x="7409401" y="383985"/>
            <a:chExt cx="900000" cy="90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57DEB3D-67E5-BB65-27B6-78DA1E2D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01" y="383985"/>
              <a:ext cx="900000" cy="90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DBB7C46-6373-F70E-369C-DD534B17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571" y="414998"/>
              <a:ext cx="828000" cy="82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E6DF167-4295-26E7-9689-B438EC7BFE73}"/>
              </a:ext>
            </a:extLst>
          </p:cNvPr>
          <p:cNvGrpSpPr/>
          <p:nvPr/>
        </p:nvGrpSpPr>
        <p:grpSpPr>
          <a:xfrm>
            <a:off x="4272928" y="1830947"/>
            <a:ext cx="507282" cy="507282"/>
            <a:chOff x="7409401" y="383985"/>
            <a:chExt cx="900000" cy="900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369BC3F-3B28-57D2-5B8C-81D56003C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01" y="383985"/>
              <a:ext cx="900000" cy="90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223C76-2739-39DB-428E-F043B7C90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571" y="414998"/>
              <a:ext cx="828000" cy="82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F0E2926-3071-101A-29EC-92F2481E4CEA}"/>
              </a:ext>
            </a:extLst>
          </p:cNvPr>
          <p:cNvGrpSpPr/>
          <p:nvPr/>
        </p:nvGrpSpPr>
        <p:grpSpPr>
          <a:xfrm>
            <a:off x="4602642" y="2061485"/>
            <a:ext cx="507282" cy="507282"/>
            <a:chOff x="7409401" y="383985"/>
            <a:chExt cx="900000" cy="9000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2BF2671-7D3C-2353-C7CF-39A9BB7C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01" y="383985"/>
              <a:ext cx="900000" cy="90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8E310DA-4A58-88C9-5012-4A1FAAEB8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571" y="414998"/>
              <a:ext cx="828000" cy="82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E3EB5E0-2794-CC24-C567-5E2BAC38743A}"/>
              </a:ext>
            </a:extLst>
          </p:cNvPr>
          <p:cNvGrpSpPr/>
          <p:nvPr/>
        </p:nvGrpSpPr>
        <p:grpSpPr>
          <a:xfrm>
            <a:off x="5337955" y="713369"/>
            <a:ext cx="507282" cy="507282"/>
            <a:chOff x="7409401" y="383985"/>
            <a:chExt cx="900000" cy="900000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9B1819E8-60B8-73D3-8600-E621E1A2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01" y="383985"/>
              <a:ext cx="900000" cy="90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EF4498D-B269-5ACA-2E75-583CDD666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571" y="414998"/>
              <a:ext cx="828000" cy="82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7A8D00B-0073-8B61-43C3-F80F69B7A78C}"/>
              </a:ext>
            </a:extLst>
          </p:cNvPr>
          <p:cNvGrpSpPr/>
          <p:nvPr/>
        </p:nvGrpSpPr>
        <p:grpSpPr>
          <a:xfrm>
            <a:off x="5151032" y="1600018"/>
            <a:ext cx="507282" cy="507282"/>
            <a:chOff x="7409401" y="383985"/>
            <a:chExt cx="900000" cy="900000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81AD1B8-CFE0-F297-D037-04C890D5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01" y="383985"/>
              <a:ext cx="900000" cy="90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92921E8-B134-2B00-FD0B-8DEC6B7F8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571" y="414998"/>
              <a:ext cx="828000" cy="82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45D34D1-37C3-5ABD-B461-F7BD9A5C1D63}"/>
              </a:ext>
            </a:extLst>
          </p:cNvPr>
          <p:cNvGrpSpPr/>
          <p:nvPr/>
        </p:nvGrpSpPr>
        <p:grpSpPr>
          <a:xfrm>
            <a:off x="4098713" y="1332405"/>
            <a:ext cx="507282" cy="507282"/>
            <a:chOff x="7409401" y="383985"/>
            <a:chExt cx="900000" cy="900000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59FB93AA-2B6C-14AB-3CBB-BA63A5CDF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01" y="383985"/>
              <a:ext cx="900000" cy="90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15542BE-585D-E655-9E32-61A48284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571" y="414998"/>
              <a:ext cx="828000" cy="82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354D4BF-1FED-835A-C90A-01E571FCDFA1}"/>
              </a:ext>
            </a:extLst>
          </p:cNvPr>
          <p:cNvGrpSpPr/>
          <p:nvPr/>
        </p:nvGrpSpPr>
        <p:grpSpPr>
          <a:xfrm>
            <a:off x="4995174" y="1861101"/>
            <a:ext cx="507282" cy="507282"/>
            <a:chOff x="7409401" y="383985"/>
            <a:chExt cx="900000" cy="90000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18B02C6-85BF-6D47-FF96-22C40F7BA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01" y="383985"/>
              <a:ext cx="900000" cy="90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4C51D4BB-D7DE-62F4-8128-855FC0B28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571" y="414998"/>
              <a:ext cx="828000" cy="82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F236457-592F-43BB-0EB9-13A6A9F239F4}"/>
              </a:ext>
            </a:extLst>
          </p:cNvPr>
          <p:cNvGrpSpPr/>
          <p:nvPr/>
        </p:nvGrpSpPr>
        <p:grpSpPr>
          <a:xfrm>
            <a:off x="4792514" y="2132222"/>
            <a:ext cx="507282" cy="507282"/>
            <a:chOff x="7409401" y="383985"/>
            <a:chExt cx="900000" cy="90000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85976765-0AE2-C904-E892-853BA36F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01" y="383985"/>
              <a:ext cx="900000" cy="90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57B5B95-09E5-C482-43DE-A613CB3E5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571" y="414998"/>
              <a:ext cx="828000" cy="82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8F4C2FF-FE8B-0386-FDE0-D893A5C7A426}"/>
              </a:ext>
            </a:extLst>
          </p:cNvPr>
          <p:cNvGrpSpPr/>
          <p:nvPr/>
        </p:nvGrpSpPr>
        <p:grpSpPr>
          <a:xfrm>
            <a:off x="4539019" y="3224526"/>
            <a:ext cx="507282" cy="507282"/>
            <a:chOff x="7409401" y="383985"/>
            <a:chExt cx="900000" cy="900000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00E3230A-4FE8-8657-EDC8-76C9A292F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01" y="383985"/>
              <a:ext cx="900000" cy="90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4D1456C6-8F47-7B27-FCB0-9AB84BBA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571" y="414998"/>
              <a:ext cx="828000" cy="82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D70FFF2-CF27-C369-7735-2D43A88BC0ED}"/>
              </a:ext>
            </a:extLst>
          </p:cNvPr>
          <p:cNvGrpSpPr/>
          <p:nvPr/>
        </p:nvGrpSpPr>
        <p:grpSpPr>
          <a:xfrm>
            <a:off x="6696241" y="3455064"/>
            <a:ext cx="507282" cy="507282"/>
            <a:chOff x="7409401" y="383985"/>
            <a:chExt cx="900000" cy="900000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FB4C4D8C-AD82-8892-407B-75118620C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01" y="383985"/>
              <a:ext cx="900000" cy="90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865D2816-B248-181C-C44C-22136C02F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571" y="414998"/>
              <a:ext cx="828000" cy="82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3" name="자유형: 도형 122">
            <a:extLst>
              <a:ext uri="{FF2B5EF4-FFF2-40B4-BE49-F238E27FC236}">
                <a16:creationId xmlns:a16="http://schemas.microsoft.com/office/drawing/2014/main" id="{0DC1FE45-2F06-7E2E-D76A-0F41D1F567A2}"/>
              </a:ext>
            </a:extLst>
          </p:cNvPr>
          <p:cNvSpPr/>
          <p:nvPr/>
        </p:nvSpPr>
        <p:spPr>
          <a:xfrm rot="10800000" flipV="1">
            <a:off x="0" y="84719"/>
            <a:ext cx="3129280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관광지 추천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38F15777-E46C-FC09-0C36-0DA587204D0D}"/>
              </a:ext>
            </a:extLst>
          </p:cNvPr>
          <p:cNvGrpSpPr/>
          <p:nvPr/>
        </p:nvGrpSpPr>
        <p:grpSpPr>
          <a:xfrm>
            <a:off x="482221" y="1999713"/>
            <a:ext cx="2464952" cy="3863139"/>
            <a:chOff x="482221" y="1999713"/>
            <a:chExt cx="2464952" cy="3863139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862CC9E3-4C27-3D94-013A-01DA99DE5543}"/>
                </a:ext>
              </a:extLst>
            </p:cNvPr>
            <p:cNvGrpSpPr/>
            <p:nvPr/>
          </p:nvGrpSpPr>
          <p:grpSpPr>
            <a:xfrm>
              <a:off x="482221" y="1999713"/>
              <a:ext cx="2464952" cy="3863139"/>
              <a:chOff x="215568" y="175846"/>
              <a:chExt cx="2464952" cy="3863139"/>
            </a:xfrm>
          </p:grpSpPr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0155355A-BDC2-8EF7-72E0-B27502E3F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68" y="175846"/>
                <a:ext cx="2464952" cy="3863139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3D4F3595-B39F-5C0D-5B31-1E586B886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-666" t="-666"/>
              <a:stretch/>
            </p:blipFill>
            <p:spPr>
              <a:xfrm>
                <a:off x="289197" y="565837"/>
                <a:ext cx="2325490" cy="1785260"/>
              </a:xfrm>
              <a:prstGeom prst="rect">
                <a:avLst/>
              </a:prstGeom>
            </p:spPr>
          </p:pic>
          <p:sp>
            <p:nvSpPr>
              <p:cNvPr id="127" name="순서도: 수행의 시작/종료 126">
                <a:extLst>
                  <a:ext uri="{FF2B5EF4-FFF2-40B4-BE49-F238E27FC236}">
                    <a16:creationId xmlns:a16="http://schemas.microsoft.com/office/drawing/2014/main" id="{0C19C38A-3372-5894-1F69-571A02E96080}"/>
                  </a:ext>
                </a:extLst>
              </p:cNvPr>
              <p:cNvSpPr/>
              <p:nvPr/>
            </p:nvSpPr>
            <p:spPr>
              <a:xfrm>
                <a:off x="777300" y="456663"/>
                <a:ext cx="1341488" cy="311198"/>
              </a:xfrm>
              <a:prstGeom prst="flowChartTerminator">
                <a:avLst/>
              </a:prstGeom>
              <a:solidFill>
                <a:srgbClr val="5A73C2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solidFill>
                      <a:srgbClr val="F6E7B8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추천지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1</a:t>
                </a:r>
                <a:endPara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C1D8C5EA-1999-9E28-C9C7-2703214C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685" y="2452741"/>
                <a:ext cx="382173" cy="382173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5F6DA42-EB5F-0A9E-06D2-ED0797EE4DD0}"/>
                  </a:ext>
                </a:extLst>
              </p:cNvPr>
              <p:cNvSpPr txBox="1"/>
              <p:nvPr/>
            </p:nvSpPr>
            <p:spPr>
              <a:xfrm>
                <a:off x="538702" y="2401782"/>
                <a:ext cx="11528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헤이리</a:t>
                </a:r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예술마을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BF0AE8E-9C0F-6D05-ACDB-06F23FC1DFDC}"/>
                  </a:ext>
                </a:extLst>
              </p:cNvPr>
              <p:cNvSpPr txBox="1"/>
              <p:nvPr/>
            </p:nvSpPr>
            <p:spPr>
              <a:xfrm>
                <a:off x="531303" y="2598661"/>
                <a:ext cx="20730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경기 파주시 </a:t>
                </a:r>
                <a:r>
                  <a:rPr lang="ko-KR" altLang="en-US" sz="1050" dirty="0" err="1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헤이리마을길</a:t>
                </a:r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59-118</a:t>
                </a:r>
                <a:endPara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BE803268-81B5-622A-DE2B-61D31E3D21C0}"/>
                  </a:ext>
                </a:extLst>
              </p:cNvPr>
              <p:cNvSpPr/>
              <p:nvPr/>
            </p:nvSpPr>
            <p:spPr>
              <a:xfrm>
                <a:off x="340335" y="3001341"/>
                <a:ext cx="2201582" cy="8108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57BA5AD-2519-E200-5A75-B110399FE80E}"/>
                </a:ext>
              </a:extLst>
            </p:cNvPr>
            <p:cNvSpPr txBox="1"/>
            <p:nvPr/>
          </p:nvSpPr>
          <p:spPr>
            <a:xfrm>
              <a:off x="618797" y="4850565"/>
              <a:ext cx="20185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친구끼리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연인이랑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가족나들이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BBC7099-0951-F922-649C-D8AE68604FD0}"/>
              </a:ext>
            </a:extLst>
          </p:cNvPr>
          <p:cNvGrpSpPr/>
          <p:nvPr/>
        </p:nvGrpSpPr>
        <p:grpSpPr>
          <a:xfrm>
            <a:off x="7897939" y="1997582"/>
            <a:ext cx="2464952" cy="3863139"/>
            <a:chOff x="7897939" y="1997582"/>
            <a:chExt cx="2464952" cy="386313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ACE1E853-9E65-0302-4B5C-17083606ADF0}"/>
                </a:ext>
              </a:extLst>
            </p:cNvPr>
            <p:cNvGrpSpPr/>
            <p:nvPr/>
          </p:nvGrpSpPr>
          <p:grpSpPr>
            <a:xfrm>
              <a:off x="7897939" y="1997582"/>
              <a:ext cx="2464952" cy="3863139"/>
              <a:chOff x="2845138" y="175846"/>
              <a:chExt cx="2464952" cy="3863139"/>
            </a:xfrm>
          </p:grpSpPr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792B8CD8-7C95-9756-DAE0-98ECE5B21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5138" y="175846"/>
                <a:ext cx="2464952" cy="3863139"/>
              </a:xfrm>
              <a:prstGeom prst="rect">
                <a:avLst/>
              </a:prstGeom>
            </p:spPr>
          </p:pic>
          <p:pic>
            <p:nvPicPr>
              <p:cNvPr id="134" name="Picture 2" descr="https://postfiles.pstatic.net/MjAxNjEyMTZfMTUy/MDAxNDgxODgzNzQzMTg3.kDO8DgyJtBwd5X0bZZpsiLzQQ6wIaFlIO2iYEcGpkCIg.-merwzL73_aoCWnSE52n_fr4rpZ4ZKgMp0NpV0fP3nEg.JPEG.happytogosky/image_8229646791481882984502.jpg?type=w580">
                <a:extLst>
                  <a:ext uri="{FF2B5EF4-FFF2-40B4-BE49-F238E27FC236}">
                    <a16:creationId xmlns:a16="http://schemas.microsoft.com/office/drawing/2014/main" id="{EBDAFBA7-8E7C-0350-2FBA-D7E851F508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6540" y="618568"/>
                <a:ext cx="2325600" cy="1307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5" name="순서도: 수행의 시작/종료 134">
                <a:extLst>
                  <a:ext uri="{FF2B5EF4-FFF2-40B4-BE49-F238E27FC236}">
                    <a16:creationId xmlns:a16="http://schemas.microsoft.com/office/drawing/2014/main" id="{200CC0BA-C37F-CF21-16E5-B93C777E2EFE}"/>
                  </a:ext>
                </a:extLst>
              </p:cNvPr>
              <p:cNvSpPr/>
              <p:nvPr/>
            </p:nvSpPr>
            <p:spPr>
              <a:xfrm>
                <a:off x="3406870" y="456663"/>
                <a:ext cx="1341488" cy="311198"/>
              </a:xfrm>
              <a:prstGeom prst="flowChartTerminator">
                <a:avLst/>
              </a:prstGeom>
              <a:solidFill>
                <a:srgbClr val="5A73C2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solidFill>
                      <a:srgbClr val="F6E7B8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추천지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2</a:t>
                </a:r>
                <a:endPara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16296668-F610-6AEF-E85D-4B2A994C5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9847" y="2023970"/>
                <a:ext cx="382173" cy="382173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A55D614-CBBE-CB1C-BF87-F48FCFE202C1}"/>
                  </a:ext>
                </a:extLst>
              </p:cNvPr>
              <p:cNvSpPr txBox="1"/>
              <p:nvPr/>
            </p:nvSpPr>
            <p:spPr>
              <a:xfrm>
                <a:off x="3166864" y="1973011"/>
                <a:ext cx="1322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호미곶</a:t>
                </a:r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해맞이 광장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0D2AB12-13D5-1E56-C73F-5F10887FE439}"/>
                  </a:ext>
                </a:extLst>
              </p:cNvPr>
              <p:cNvSpPr txBox="1"/>
              <p:nvPr/>
            </p:nvSpPr>
            <p:spPr>
              <a:xfrm>
                <a:off x="3159465" y="2169890"/>
                <a:ext cx="206659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경북 포항시 남구 해맞이로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150</a:t>
                </a:r>
                <a:r>
                  <a:rPr lang="ko-KR" altLang="en-US" sz="1050" dirty="0" err="1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번길</a:t>
                </a:r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20-0</a:t>
                </a:r>
                <a:endPara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528A39BB-B4EB-EED0-B84C-0ECEFC46B308}"/>
                  </a:ext>
                </a:extLst>
              </p:cNvPr>
              <p:cNvSpPr/>
              <p:nvPr/>
            </p:nvSpPr>
            <p:spPr>
              <a:xfrm>
                <a:off x="2969905" y="3001341"/>
                <a:ext cx="2201582" cy="8108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9AEF27C-D8A7-5CB6-3DA6-761600AD4FE0}"/>
                </a:ext>
              </a:extLst>
            </p:cNvPr>
            <p:cNvSpPr txBox="1"/>
            <p:nvPr/>
          </p:nvSpPr>
          <p:spPr>
            <a:xfrm>
              <a:off x="7997826" y="4823077"/>
              <a:ext cx="22862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부모님 모시고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가족나들이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부부동반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A1558F8-B5D2-F6C3-0326-19F02C420C25}"/>
              </a:ext>
            </a:extLst>
          </p:cNvPr>
          <p:cNvGrpSpPr/>
          <p:nvPr/>
        </p:nvGrpSpPr>
        <p:grpSpPr>
          <a:xfrm>
            <a:off x="498623" y="2005578"/>
            <a:ext cx="2464952" cy="3248122"/>
            <a:chOff x="8011291" y="175846"/>
            <a:chExt cx="2464952" cy="3248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D325A4D-DAD8-CAF3-9F50-78B0F4DC2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291" y="175846"/>
              <a:ext cx="2464952" cy="324812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90F5AA1-4613-DB65-F2E4-FAC93E7D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431" y="2858558"/>
              <a:ext cx="382173" cy="38217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68CA43-024B-C73C-41E0-798D8F9288DA}"/>
                </a:ext>
              </a:extLst>
            </p:cNvPr>
            <p:cNvSpPr txBox="1"/>
            <p:nvPr/>
          </p:nvSpPr>
          <p:spPr>
            <a:xfrm>
              <a:off x="8345448" y="2807599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말똥도넛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2D30FD-09C6-277F-585C-C00315A2874B}"/>
                </a:ext>
              </a:extLst>
            </p:cNvPr>
            <p:cNvSpPr txBox="1"/>
            <p:nvPr/>
          </p:nvSpPr>
          <p:spPr>
            <a:xfrm>
              <a:off x="8338049" y="3004478"/>
              <a:ext cx="15840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경기 파주시 </a:t>
              </a:r>
              <a:r>
                <a:rPr lang="ko-KR" altLang="en-US" sz="1050" dirty="0" err="1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지목로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137-0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52" name="Picture 2" descr="https://blogfiles.pstatic.net/MjAyMjAxMzBfMjE5/MDAxNjQzNTQ3NTI5ODc0.VR01p6KJBUKhNRjcTuGUEdquZ5-Gg3htDN3AGH32hPEg.i3DblVN5LGIoV4sghtoJGPWybWFa5QnDTKvU6uiUDXUg.JPEG.llde1804/SE-0ab62366-c80f-4eaa-b427-f3834f24c675.jpg">
              <a:extLst>
                <a:ext uri="{FF2B5EF4-FFF2-40B4-BE49-F238E27FC236}">
                  <a16:creationId xmlns:a16="http://schemas.microsoft.com/office/drawing/2014/main" id="{A32D4DBF-DB0F-F439-9641-8FAA615D1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903" y="610259"/>
              <a:ext cx="2325600" cy="211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순서도: 수행의 시작/종료 52">
              <a:extLst>
                <a:ext uri="{FF2B5EF4-FFF2-40B4-BE49-F238E27FC236}">
                  <a16:creationId xmlns:a16="http://schemas.microsoft.com/office/drawing/2014/main" id="{809277C9-6BB5-20E4-2375-4D6E4A1E445E}"/>
                </a:ext>
              </a:extLst>
            </p:cNvPr>
            <p:cNvSpPr/>
            <p:nvPr/>
          </p:nvSpPr>
          <p:spPr>
            <a:xfrm>
              <a:off x="8573023" y="456663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파주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 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0D62A7E-E441-9CF0-FEFA-D8305456E796}"/>
              </a:ext>
            </a:extLst>
          </p:cNvPr>
          <p:cNvGrpSpPr/>
          <p:nvPr/>
        </p:nvGrpSpPr>
        <p:grpSpPr>
          <a:xfrm>
            <a:off x="482221" y="2061485"/>
            <a:ext cx="2464952" cy="3248122"/>
            <a:chOff x="200006" y="4139363"/>
            <a:chExt cx="2464952" cy="3248122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1BF05B0-E91F-8803-532E-D7B9EAF4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06" y="4139363"/>
              <a:ext cx="2464952" cy="3248122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BF89DFB-D52A-38D2-0497-A7333F426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92" y="6848347"/>
              <a:ext cx="382173" cy="38217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9DDF39-CE62-6AD2-4AC2-C39EE80D57A9}"/>
                </a:ext>
              </a:extLst>
            </p:cNvPr>
            <p:cNvSpPr txBox="1"/>
            <p:nvPr/>
          </p:nvSpPr>
          <p:spPr>
            <a:xfrm>
              <a:off x="534909" y="6797388"/>
              <a:ext cx="8499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더티드링크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4667D6-21CA-3A53-6169-9624919C121D}"/>
                </a:ext>
              </a:extLst>
            </p:cNvPr>
            <p:cNvSpPr txBox="1"/>
            <p:nvPr/>
          </p:nvSpPr>
          <p:spPr>
            <a:xfrm>
              <a:off x="527510" y="6994267"/>
              <a:ext cx="15840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경기 파주시 </a:t>
              </a:r>
              <a:r>
                <a:rPr lang="ko-KR" altLang="en-US" sz="1050" dirty="0" err="1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지목로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114-0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AC8B81-1744-B0F0-EF8F-837760CC2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82" y="4569538"/>
              <a:ext cx="2325600" cy="2148618"/>
            </a:xfrm>
            <a:prstGeom prst="rect">
              <a:avLst/>
            </a:prstGeom>
          </p:spPr>
        </p:pic>
        <p:sp>
          <p:nvSpPr>
            <p:cNvPr id="60" name="순서도: 수행의 시작/종료 59">
              <a:extLst>
                <a:ext uri="{FF2B5EF4-FFF2-40B4-BE49-F238E27FC236}">
                  <a16:creationId xmlns:a16="http://schemas.microsoft.com/office/drawing/2014/main" id="{8376C45E-13EE-EDAF-54DB-6510EF4FE589}"/>
                </a:ext>
              </a:extLst>
            </p:cNvPr>
            <p:cNvSpPr/>
            <p:nvPr/>
          </p:nvSpPr>
          <p:spPr>
            <a:xfrm>
              <a:off x="761738" y="4420180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파주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 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83F7539-3659-BB83-3AA5-1C8733C6DB1B}"/>
              </a:ext>
            </a:extLst>
          </p:cNvPr>
          <p:cNvGrpSpPr/>
          <p:nvPr/>
        </p:nvGrpSpPr>
        <p:grpSpPr>
          <a:xfrm>
            <a:off x="7898334" y="1986721"/>
            <a:ext cx="2464952" cy="3248122"/>
            <a:chOff x="2868839" y="4135705"/>
            <a:chExt cx="2464952" cy="3248122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E780C68B-14EC-BA7B-93A7-7F4E2E982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839" y="4135705"/>
              <a:ext cx="2464952" cy="3248122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98065CEF-A97A-236B-26EA-21C91375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42" y="6854470"/>
              <a:ext cx="382173" cy="38217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BC6CFE-35C6-06F0-F8B9-156063B55353}"/>
                </a:ext>
              </a:extLst>
            </p:cNvPr>
            <p:cNvSpPr txBox="1"/>
            <p:nvPr/>
          </p:nvSpPr>
          <p:spPr>
            <a:xfrm>
              <a:off x="3196959" y="6803511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러블랑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98C6A10-0694-3442-CCB5-91F1553B8EDD}"/>
                </a:ext>
              </a:extLst>
            </p:cNvPr>
            <p:cNvSpPr txBox="1"/>
            <p:nvPr/>
          </p:nvSpPr>
          <p:spPr>
            <a:xfrm>
              <a:off x="3189560" y="7000390"/>
              <a:ext cx="20601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경북 포항시 북구 동해대로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3310-0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ACAD74A-38B9-A765-B32E-2E2A36CCA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7"/>
            <a:stretch/>
          </p:blipFill>
          <p:spPr>
            <a:xfrm>
              <a:off x="2943882" y="4569538"/>
              <a:ext cx="2325600" cy="2182059"/>
            </a:xfrm>
            <a:prstGeom prst="rect">
              <a:avLst/>
            </a:prstGeom>
          </p:spPr>
        </p:pic>
        <p:sp>
          <p:nvSpPr>
            <p:cNvPr id="88" name="순서도: 수행의 시작/종료 87">
              <a:extLst>
                <a:ext uri="{FF2B5EF4-FFF2-40B4-BE49-F238E27FC236}">
                  <a16:creationId xmlns:a16="http://schemas.microsoft.com/office/drawing/2014/main" id="{38572ACF-9FD8-A5FF-B4D1-3169EC844DEA}"/>
                </a:ext>
              </a:extLst>
            </p:cNvPr>
            <p:cNvSpPr/>
            <p:nvPr/>
          </p:nvSpPr>
          <p:spPr>
            <a:xfrm>
              <a:off x="3430571" y="4416522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포항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 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0CCB9CC-8E37-FF40-AD1B-771AE3A92A86}"/>
              </a:ext>
            </a:extLst>
          </p:cNvPr>
          <p:cNvGrpSpPr/>
          <p:nvPr/>
        </p:nvGrpSpPr>
        <p:grpSpPr>
          <a:xfrm>
            <a:off x="7900419" y="2023473"/>
            <a:ext cx="2464952" cy="3248122"/>
            <a:chOff x="6552270" y="1169860"/>
            <a:chExt cx="2464952" cy="324812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B8CD801-69C8-5343-E6AD-3AE22825F145}"/>
                </a:ext>
              </a:extLst>
            </p:cNvPr>
            <p:cNvGrpSpPr/>
            <p:nvPr/>
          </p:nvGrpSpPr>
          <p:grpSpPr>
            <a:xfrm>
              <a:off x="6552270" y="1169860"/>
              <a:ext cx="2464952" cy="3248122"/>
              <a:chOff x="5474506" y="4135705"/>
              <a:chExt cx="2464952" cy="3248122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4FB0F811-0720-BCE1-1AC9-D5286E570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506" y="4135705"/>
                <a:ext cx="2464952" cy="3248122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8C0F6721-F7C2-26D1-6352-826D8C248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1646" y="6818417"/>
                <a:ext cx="382173" cy="382173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4258C1F-D67A-5013-8476-28B4A5D63705}"/>
                  </a:ext>
                </a:extLst>
              </p:cNvPr>
              <p:cNvSpPr txBox="1"/>
              <p:nvPr/>
            </p:nvSpPr>
            <p:spPr>
              <a:xfrm>
                <a:off x="5808663" y="6767458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환여횟집</a:t>
                </a:r>
                <a:endPara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F12F466-7547-075B-61B1-163C1856B14F}"/>
                  </a:ext>
                </a:extLst>
              </p:cNvPr>
              <p:cNvSpPr txBox="1"/>
              <p:nvPr/>
            </p:nvSpPr>
            <p:spPr>
              <a:xfrm>
                <a:off x="5801264" y="6964337"/>
                <a:ext cx="18373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경북 포항시 북구 </a:t>
                </a:r>
                <a:r>
                  <a:rPr lang="ko-KR" altLang="en-US" sz="1050" dirty="0" err="1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해안로</a:t>
                </a:r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189-1</a:t>
                </a:r>
                <a:endPara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C682D866-E552-CB06-2ADB-E1851B1DD5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94" b="8624"/>
              <a:stretch/>
            </p:blipFill>
            <p:spPr>
              <a:xfrm>
                <a:off x="5535843" y="4590232"/>
                <a:ext cx="2325600" cy="2015488"/>
              </a:xfrm>
              <a:prstGeom prst="rect">
                <a:avLst/>
              </a:prstGeom>
            </p:spPr>
          </p:pic>
        </p:grpSp>
        <p:sp>
          <p:nvSpPr>
            <p:cNvPr id="92" name="순서도: 수행의 시작/종료 91">
              <a:extLst>
                <a:ext uri="{FF2B5EF4-FFF2-40B4-BE49-F238E27FC236}">
                  <a16:creationId xmlns:a16="http://schemas.microsoft.com/office/drawing/2014/main" id="{8216CBB5-B3C6-B7AA-EC46-1F0C2555534D}"/>
                </a:ext>
              </a:extLst>
            </p:cNvPr>
            <p:cNvSpPr/>
            <p:nvPr/>
          </p:nvSpPr>
          <p:spPr>
            <a:xfrm>
              <a:off x="7069908" y="1473117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포항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 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F6A9530-94EC-984D-07CC-4A5F775D9D2B}"/>
              </a:ext>
            </a:extLst>
          </p:cNvPr>
          <p:cNvGrpSpPr/>
          <p:nvPr/>
        </p:nvGrpSpPr>
        <p:grpSpPr>
          <a:xfrm>
            <a:off x="489179" y="2042140"/>
            <a:ext cx="2464952" cy="3863139"/>
            <a:chOff x="495326" y="1997582"/>
            <a:chExt cx="2464952" cy="3863139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993F9B8-BBCB-55C4-4AF9-784995FF95B2}"/>
                </a:ext>
              </a:extLst>
            </p:cNvPr>
            <p:cNvGrpSpPr/>
            <p:nvPr/>
          </p:nvGrpSpPr>
          <p:grpSpPr>
            <a:xfrm>
              <a:off x="495326" y="1997582"/>
              <a:ext cx="2464952" cy="3863139"/>
              <a:chOff x="495326" y="1997582"/>
              <a:chExt cx="2464952" cy="3863139"/>
            </a:xfrm>
          </p:grpSpPr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6B85BF11-0A90-BE2F-CAF5-6394E232E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26" y="1997582"/>
                <a:ext cx="2464952" cy="3863139"/>
              </a:xfrm>
              <a:prstGeom prst="rect">
                <a:avLst/>
              </a:prstGeom>
            </p:spPr>
          </p:pic>
          <p:pic>
            <p:nvPicPr>
              <p:cNvPr id="102" name="Picture 2" descr="https://postfiles.pstatic.net/MjAxODAxMzBfMjg4/MDAxNTE3Mjg1OTYxNzc5.6R7LkoqxzUlQtMY4O2ud7mi6owO2dJCRL5eTLm5aZEgg.aq1jX31QD9-YEYjyex7qF2greotMQ4OEVUnrwo7XF-Yg.JPEG.glomax73/%EC%97%AC%EC%A3%BC1.jpg?type=w966">
                <a:extLst>
                  <a:ext uri="{FF2B5EF4-FFF2-40B4-BE49-F238E27FC236}">
                    <a16:creationId xmlns:a16="http://schemas.microsoft.com/office/drawing/2014/main" id="{E227C4E6-0532-BAD1-B62E-69A1ED42E4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002" y="2416906"/>
                <a:ext cx="2325600" cy="1546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순서도: 수행의 시작/종료 102">
                <a:extLst>
                  <a:ext uri="{FF2B5EF4-FFF2-40B4-BE49-F238E27FC236}">
                    <a16:creationId xmlns:a16="http://schemas.microsoft.com/office/drawing/2014/main" id="{2847A5F9-DF25-6D6E-3CE2-29A9D0DF73C1}"/>
                  </a:ext>
                </a:extLst>
              </p:cNvPr>
              <p:cNvSpPr/>
              <p:nvPr/>
            </p:nvSpPr>
            <p:spPr>
              <a:xfrm>
                <a:off x="1057058" y="2278399"/>
                <a:ext cx="1341488" cy="311198"/>
              </a:xfrm>
              <a:prstGeom prst="flowChartTerminator">
                <a:avLst/>
              </a:prstGeom>
              <a:solidFill>
                <a:srgbClr val="5A73C2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solidFill>
                      <a:srgbClr val="F6E7B8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추천지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3</a:t>
                </a:r>
                <a:endPara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441E3487-B272-3B4A-041B-B0725E5D8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477" y="4071682"/>
                <a:ext cx="382173" cy="382173"/>
              </a:xfrm>
              <a:prstGeom prst="rect">
                <a:avLst/>
              </a:prstGeom>
            </p:spPr>
          </p:pic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2F93420-E312-F799-4EF8-B9D40A6DC3C2}"/>
                  </a:ext>
                </a:extLst>
              </p:cNvPr>
              <p:cNvSpPr txBox="1"/>
              <p:nvPr/>
            </p:nvSpPr>
            <p:spPr>
              <a:xfrm>
                <a:off x="818494" y="4020723"/>
                <a:ext cx="705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여주 </a:t>
                </a:r>
                <a:r>
                  <a:rPr lang="en-US" altLang="ko-KR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CC</a:t>
                </a:r>
                <a:endPara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A005183-A0DA-2887-6798-D05A3A4D010C}"/>
                  </a:ext>
                </a:extLst>
              </p:cNvPr>
              <p:cNvSpPr txBox="1"/>
              <p:nvPr/>
            </p:nvSpPr>
            <p:spPr>
              <a:xfrm>
                <a:off x="811095" y="4217602"/>
                <a:ext cx="152317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경기 </a:t>
                </a:r>
                <a:r>
                  <a:rPr lang="ko-KR" altLang="en-US" sz="1050" dirty="0" err="1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여주시</a:t>
                </a:r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050" dirty="0" err="1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월평로</a:t>
                </a:r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78-0</a:t>
                </a:r>
                <a:endPara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599BCFE-F6F6-E6EF-DBEC-098E8755CAE1}"/>
                  </a:ext>
                </a:extLst>
              </p:cNvPr>
              <p:cNvSpPr/>
              <p:nvPr/>
            </p:nvSpPr>
            <p:spPr>
              <a:xfrm>
                <a:off x="620093" y="4823077"/>
                <a:ext cx="2201582" cy="8108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D81CEC4-30C8-5438-D616-F3D747361A30}"/>
                </a:ext>
              </a:extLst>
            </p:cNvPr>
            <p:cNvSpPr txBox="1"/>
            <p:nvPr/>
          </p:nvSpPr>
          <p:spPr>
            <a:xfrm>
              <a:off x="599681" y="4837632"/>
              <a:ext cx="190148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친구끼리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부부모임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자연관광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77516B0-46A3-502C-72EE-BBC58A45FC5E}"/>
              </a:ext>
            </a:extLst>
          </p:cNvPr>
          <p:cNvGrpSpPr/>
          <p:nvPr/>
        </p:nvGrpSpPr>
        <p:grpSpPr>
          <a:xfrm>
            <a:off x="7900795" y="1979020"/>
            <a:ext cx="2464952" cy="3863139"/>
            <a:chOff x="8011291" y="175846"/>
            <a:chExt cx="2464952" cy="3863139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4C294312-2EE2-BEF5-67AD-680199CA6B69}"/>
                </a:ext>
              </a:extLst>
            </p:cNvPr>
            <p:cNvGrpSpPr/>
            <p:nvPr/>
          </p:nvGrpSpPr>
          <p:grpSpPr>
            <a:xfrm>
              <a:off x="8011291" y="175846"/>
              <a:ext cx="2464952" cy="3863139"/>
              <a:chOff x="8011291" y="175846"/>
              <a:chExt cx="2464952" cy="3863139"/>
            </a:xfrm>
          </p:grpSpPr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9775243D-4914-A9E3-4FA5-F96F07C1A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1291" y="175846"/>
                <a:ext cx="2464952" cy="3863139"/>
              </a:xfrm>
              <a:prstGeom prst="rect">
                <a:avLst/>
              </a:prstGeom>
            </p:spPr>
          </p:pic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EF3ECB15-1439-4A0E-DA19-2548744D5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91432" y="611039"/>
                <a:ext cx="2325600" cy="1726447"/>
              </a:xfrm>
              <a:prstGeom prst="rect">
                <a:avLst/>
              </a:prstGeom>
            </p:spPr>
          </p:pic>
          <p:sp>
            <p:nvSpPr>
              <p:cNvPr id="113" name="순서도: 수행의 시작/종료 112">
                <a:extLst>
                  <a:ext uri="{FF2B5EF4-FFF2-40B4-BE49-F238E27FC236}">
                    <a16:creationId xmlns:a16="http://schemas.microsoft.com/office/drawing/2014/main" id="{4CC96B28-92B9-A20E-08CD-31FFE4909950}"/>
                  </a:ext>
                </a:extLst>
              </p:cNvPr>
              <p:cNvSpPr/>
              <p:nvPr/>
            </p:nvSpPr>
            <p:spPr>
              <a:xfrm>
                <a:off x="8573023" y="456663"/>
                <a:ext cx="1341488" cy="311198"/>
              </a:xfrm>
              <a:prstGeom prst="flowChartTerminator">
                <a:avLst/>
              </a:prstGeom>
              <a:solidFill>
                <a:srgbClr val="5A73C2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solidFill>
                      <a:srgbClr val="F6E7B8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추천지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4</a:t>
                </a:r>
                <a:endPara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C0C2474C-41D9-4F6D-91AB-F4C699281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665" y="2430601"/>
                <a:ext cx="382173" cy="382173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B738302-ABE6-207D-0F75-80C064630E94}"/>
                  </a:ext>
                </a:extLst>
              </p:cNvPr>
              <p:cNvSpPr txBox="1"/>
              <p:nvPr/>
            </p:nvSpPr>
            <p:spPr>
              <a:xfrm>
                <a:off x="8344682" y="2379642"/>
                <a:ext cx="8499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비발디파크</a:t>
                </a:r>
                <a:endPara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79C8ECE-D09B-0429-331E-8BDFB8CC3BFD}"/>
                  </a:ext>
                </a:extLst>
              </p:cNvPr>
              <p:cNvSpPr txBox="1"/>
              <p:nvPr/>
            </p:nvSpPr>
            <p:spPr>
              <a:xfrm>
                <a:off x="8337283" y="2576521"/>
                <a:ext cx="172515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강원 홍천군 </a:t>
                </a:r>
                <a:r>
                  <a:rPr lang="ko-KR" altLang="en-US" sz="1050" dirty="0" err="1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한치골길</a:t>
                </a:r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262-0</a:t>
                </a:r>
                <a:endPara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84742E19-C9E8-DC0A-3629-1BEFC8FC294C}"/>
                  </a:ext>
                </a:extLst>
              </p:cNvPr>
              <p:cNvSpPr/>
              <p:nvPr/>
            </p:nvSpPr>
            <p:spPr>
              <a:xfrm>
                <a:off x="8136058" y="3001341"/>
                <a:ext cx="2201582" cy="8108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E25B37C-E089-9DDF-E9CF-F341E7242B98}"/>
                </a:ext>
              </a:extLst>
            </p:cNvPr>
            <p:cNvSpPr txBox="1"/>
            <p:nvPr/>
          </p:nvSpPr>
          <p:spPr>
            <a:xfrm>
              <a:off x="8132782" y="3015896"/>
              <a:ext cx="20185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연인이랑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가족나들이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자연관광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E54B357-14AA-F159-DE06-DD777FEC7560}"/>
              </a:ext>
            </a:extLst>
          </p:cNvPr>
          <p:cNvGrpSpPr/>
          <p:nvPr/>
        </p:nvGrpSpPr>
        <p:grpSpPr>
          <a:xfrm>
            <a:off x="7901303" y="2005283"/>
            <a:ext cx="2464952" cy="3248122"/>
            <a:chOff x="2740198" y="751034"/>
            <a:chExt cx="2464952" cy="3248122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E58F08F9-8BE6-01C4-C079-A6ED01045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198" y="751034"/>
              <a:ext cx="2464952" cy="3248122"/>
            </a:xfrm>
            <a:prstGeom prst="rect">
              <a:avLst/>
            </a:prstGeom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B0220005-788A-90BA-704B-FF61E427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338" y="3433746"/>
              <a:ext cx="382173" cy="382173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706CCED-B69F-287E-C6B6-61FEB119CA06}"/>
                </a:ext>
              </a:extLst>
            </p:cNvPr>
            <p:cNvSpPr txBox="1"/>
            <p:nvPr/>
          </p:nvSpPr>
          <p:spPr>
            <a:xfrm>
              <a:off x="3074355" y="3382787"/>
              <a:ext cx="10198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금강산 막국수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11A1769-61BC-EB34-D0D5-F772B8CA340D}"/>
                </a:ext>
              </a:extLst>
            </p:cNvPr>
            <p:cNvSpPr txBox="1"/>
            <p:nvPr/>
          </p:nvSpPr>
          <p:spPr>
            <a:xfrm>
              <a:off x="3066956" y="3579666"/>
              <a:ext cx="17219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강원 홍천군 </a:t>
              </a:r>
              <a:r>
                <a:rPr lang="ko-KR" altLang="en-US" sz="1050" dirty="0" err="1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한치골길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785-0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223" name="Picture 2" descr="https://search.pstatic.net/common/?src=https%3A%2F%2Fldb-phinf.pstatic.net%2F20220221_115%2F1645433409693tcxJt_JPEG%2F76405F66-4D4F-4DFC-AD07-D577AB96790D.jpeg">
              <a:extLst>
                <a:ext uri="{FF2B5EF4-FFF2-40B4-BE49-F238E27FC236}">
                  <a16:creationId xmlns:a16="http://schemas.microsoft.com/office/drawing/2014/main" id="{A6530CCC-4DC4-D4A3-48F5-69CF9EF67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314" y="1186034"/>
              <a:ext cx="2314800" cy="2044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순서도: 수행의 시작/종료 223">
              <a:extLst>
                <a:ext uri="{FF2B5EF4-FFF2-40B4-BE49-F238E27FC236}">
                  <a16:creationId xmlns:a16="http://schemas.microsoft.com/office/drawing/2014/main" id="{FFDDD8B1-9749-302C-492E-140D0A6C266C}"/>
                </a:ext>
              </a:extLst>
            </p:cNvPr>
            <p:cNvSpPr/>
            <p:nvPr/>
          </p:nvSpPr>
          <p:spPr>
            <a:xfrm>
              <a:off x="3301930" y="1031851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홍천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 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5A1645B1-F834-3864-232B-ED7648216FE6}"/>
              </a:ext>
            </a:extLst>
          </p:cNvPr>
          <p:cNvGrpSpPr/>
          <p:nvPr/>
        </p:nvGrpSpPr>
        <p:grpSpPr>
          <a:xfrm>
            <a:off x="494749" y="1997582"/>
            <a:ext cx="2464952" cy="3248122"/>
            <a:chOff x="141662" y="750833"/>
            <a:chExt cx="2464952" cy="3248122"/>
          </a:xfrm>
        </p:grpSpPr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A7F2867-C072-C945-93A4-B36372A9B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62" y="750833"/>
              <a:ext cx="2464952" cy="3248122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A6542ED7-C5D4-2936-E9E6-92BF2CB1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02" y="3433545"/>
              <a:ext cx="382173" cy="382173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64FC4A6-BADB-7174-1763-B314BA3D1B85}"/>
                </a:ext>
              </a:extLst>
            </p:cNvPr>
            <p:cNvSpPr txBox="1"/>
            <p:nvPr/>
          </p:nvSpPr>
          <p:spPr>
            <a:xfrm>
              <a:off x="475819" y="3382586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청기와한정식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8F774C02-A034-53B0-ECC1-A0E068FA5D5E}"/>
                </a:ext>
              </a:extLst>
            </p:cNvPr>
            <p:cNvSpPr txBox="1"/>
            <p:nvPr/>
          </p:nvSpPr>
          <p:spPr>
            <a:xfrm>
              <a:off x="468420" y="3579465"/>
              <a:ext cx="161133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경기 </a:t>
              </a:r>
              <a:r>
                <a:rPr lang="ko-KR" altLang="en-US" sz="1050" dirty="0" err="1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여주시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세종로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238-0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DB5C2214-4DDB-5F04-3ED9-03B9A9D86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212" y="1196601"/>
              <a:ext cx="2325600" cy="1938000"/>
            </a:xfrm>
            <a:prstGeom prst="rect">
              <a:avLst/>
            </a:prstGeom>
          </p:spPr>
        </p:pic>
        <p:sp>
          <p:nvSpPr>
            <p:cNvPr id="231" name="순서도: 수행의 시작/종료 230">
              <a:extLst>
                <a:ext uri="{FF2B5EF4-FFF2-40B4-BE49-F238E27FC236}">
                  <a16:creationId xmlns:a16="http://schemas.microsoft.com/office/drawing/2014/main" id="{505F1A34-3B2D-03B2-FE09-DD6F119B6AA8}"/>
                </a:ext>
              </a:extLst>
            </p:cNvPr>
            <p:cNvSpPr/>
            <p:nvPr/>
          </p:nvSpPr>
          <p:spPr>
            <a:xfrm>
              <a:off x="703394" y="1031650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여주 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E98B1FE0-A039-F99E-D158-2C2A7126F1F8}"/>
              </a:ext>
            </a:extLst>
          </p:cNvPr>
          <p:cNvGrpSpPr/>
          <p:nvPr/>
        </p:nvGrpSpPr>
        <p:grpSpPr>
          <a:xfrm>
            <a:off x="7907383" y="1968159"/>
            <a:ext cx="2464952" cy="3248122"/>
            <a:chOff x="6418650" y="4039938"/>
            <a:chExt cx="2464952" cy="3248122"/>
          </a:xfrm>
        </p:grpSpPr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82245AE4-F019-1FA7-B0FB-4E8BF060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650" y="4039938"/>
              <a:ext cx="2464952" cy="3248122"/>
            </a:xfrm>
            <a:prstGeom prst="rect">
              <a:avLst/>
            </a:prstGeom>
          </p:spPr>
        </p:pic>
        <p:pic>
          <p:nvPicPr>
            <p:cNvPr id="248" name="그림 247">
              <a:extLst>
                <a:ext uri="{FF2B5EF4-FFF2-40B4-BE49-F238E27FC236}">
                  <a16:creationId xmlns:a16="http://schemas.microsoft.com/office/drawing/2014/main" id="{DFC25226-7702-7072-2DB6-327EDB0A9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790" y="6722650"/>
              <a:ext cx="382173" cy="382173"/>
            </a:xfrm>
            <a:prstGeom prst="rect">
              <a:avLst/>
            </a:prstGeom>
          </p:spPr>
        </p:pic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1534F26B-5C77-288A-F031-3DC3850344D6}"/>
                </a:ext>
              </a:extLst>
            </p:cNvPr>
            <p:cNvSpPr txBox="1"/>
            <p:nvPr/>
          </p:nvSpPr>
          <p:spPr>
            <a:xfrm>
              <a:off x="6752807" y="6671691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약이 되는 밥상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5BECD25-B143-14B9-DDC4-84B8E060DD98}"/>
                </a:ext>
              </a:extLst>
            </p:cNvPr>
            <p:cNvSpPr txBox="1"/>
            <p:nvPr/>
          </p:nvSpPr>
          <p:spPr>
            <a:xfrm>
              <a:off x="6745408" y="6868570"/>
              <a:ext cx="18549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강원 홍천군 서면 </a:t>
              </a:r>
              <a:r>
                <a:rPr lang="ko-KR" altLang="en-US" sz="1050" dirty="0" err="1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한치골길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956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251" name="그림 250">
              <a:extLst>
                <a:ext uri="{FF2B5EF4-FFF2-40B4-BE49-F238E27FC236}">
                  <a16:creationId xmlns:a16="http://schemas.microsoft.com/office/drawing/2014/main" id="{7F74F796-AF70-7ACE-6935-EB2A544AE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3973" y="4485129"/>
              <a:ext cx="2325600" cy="2011142"/>
            </a:xfrm>
            <a:prstGeom prst="rect">
              <a:avLst/>
            </a:prstGeom>
          </p:spPr>
        </p:pic>
        <p:sp>
          <p:nvSpPr>
            <p:cNvPr id="252" name="순서도: 수행의 시작/종료 251">
              <a:extLst>
                <a:ext uri="{FF2B5EF4-FFF2-40B4-BE49-F238E27FC236}">
                  <a16:creationId xmlns:a16="http://schemas.microsoft.com/office/drawing/2014/main" id="{105B56EF-9E68-93BE-05A0-D99D85871990}"/>
                </a:ext>
              </a:extLst>
            </p:cNvPr>
            <p:cNvSpPr/>
            <p:nvPr/>
          </p:nvSpPr>
          <p:spPr>
            <a:xfrm>
              <a:off x="6980382" y="4320755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홍천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 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BA46EB09-5F05-3CBC-7BAA-EEF00DEA0803}"/>
              </a:ext>
            </a:extLst>
          </p:cNvPr>
          <p:cNvGrpSpPr/>
          <p:nvPr/>
        </p:nvGrpSpPr>
        <p:grpSpPr>
          <a:xfrm>
            <a:off x="503125" y="1999794"/>
            <a:ext cx="2464952" cy="3248122"/>
            <a:chOff x="3421135" y="4042072"/>
            <a:chExt cx="2464952" cy="3248122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78C879A4-84BB-7A3F-B9DB-49B79A0366FD}"/>
                </a:ext>
              </a:extLst>
            </p:cNvPr>
            <p:cNvGrpSpPr/>
            <p:nvPr/>
          </p:nvGrpSpPr>
          <p:grpSpPr>
            <a:xfrm>
              <a:off x="3421135" y="4042072"/>
              <a:ext cx="2464952" cy="3248122"/>
              <a:chOff x="8063000" y="4135705"/>
              <a:chExt cx="2464952" cy="3248122"/>
            </a:xfrm>
          </p:grpSpPr>
          <p:pic>
            <p:nvPicPr>
              <p:cNvPr id="241" name="그림 240">
                <a:extLst>
                  <a:ext uri="{FF2B5EF4-FFF2-40B4-BE49-F238E27FC236}">
                    <a16:creationId xmlns:a16="http://schemas.microsoft.com/office/drawing/2014/main" id="{1801DA02-4D58-F750-010A-E47DB336D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3000" y="4135705"/>
                <a:ext cx="2464952" cy="3248122"/>
              </a:xfrm>
              <a:prstGeom prst="rect">
                <a:avLst/>
              </a:prstGeom>
            </p:spPr>
          </p:pic>
          <p:pic>
            <p:nvPicPr>
              <p:cNvPr id="242" name="그림 241">
                <a:extLst>
                  <a:ext uri="{FF2B5EF4-FFF2-40B4-BE49-F238E27FC236}">
                    <a16:creationId xmlns:a16="http://schemas.microsoft.com/office/drawing/2014/main" id="{761B96D7-7340-EC6F-FFD8-7A012FEE0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0140" y="6818417"/>
                <a:ext cx="382173" cy="382173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1FFDB8E6-F021-BA26-F3DB-DD7E1ECDDF7B}"/>
                  </a:ext>
                </a:extLst>
              </p:cNvPr>
              <p:cNvSpPr txBox="1"/>
              <p:nvPr/>
            </p:nvSpPr>
            <p:spPr>
              <a:xfrm>
                <a:off x="8397157" y="6767458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수곡가든</a:t>
                </a:r>
                <a:endPara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45663A39-73DF-BE99-23B0-213DF27E336E}"/>
                  </a:ext>
                </a:extLst>
              </p:cNvPr>
              <p:cNvSpPr txBox="1"/>
              <p:nvPr/>
            </p:nvSpPr>
            <p:spPr>
              <a:xfrm>
                <a:off x="8389758" y="6964337"/>
                <a:ext cx="16033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경기 </a:t>
                </a:r>
                <a:r>
                  <a:rPr lang="ko-KR" altLang="en-US" sz="1050" dirty="0" err="1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여주시</a:t>
                </a:r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향교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</a:t>
                </a:r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길 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37-0</a:t>
                </a:r>
                <a:endPara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pic>
            <p:nvPicPr>
              <p:cNvPr id="245" name="그림 244">
                <a:extLst>
                  <a:ext uri="{FF2B5EF4-FFF2-40B4-BE49-F238E27FC236}">
                    <a16:creationId xmlns:a16="http://schemas.microsoft.com/office/drawing/2014/main" id="{4E60CF07-53E6-9632-64B8-01E6574AE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30710" y="4585721"/>
                <a:ext cx="2325600" cy="2061053"/>
              </a:xfrm>
              <a:prstGeom prst="rect">
                <a:avLst/>
              </a:prstGeom>
            </p:spPr>
          </p:pic>
        </p:grpSp>
        <p:sp>
          <p:nvSpPr>
            <p:cNvPr id="253" name="순서도: 수행의 시작/종료 252">
              <a:extLst>
                <a:ext uri="{FF2B5EF4-FFF2-40B4-BE49-F238E27FC236}">
                  <a16:creationId xmlns:a16="http://schemas.microsoft.com/office/drawing/2014/main" id="{206C53FF-3502-F6A5-1FFD-7DF9C2491ECD}"/>
                </a:ext>
              </a:extLst>
            </p:cNvPr>
            <p:cNvSpPr/>
            <p:nvPr/>
          </p:nvSpPr>
          <p:spPr>
            <a:xfrm>
              <a:off x="3980901" y="4327472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여주 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09A779B-2457-31D9-6ADD-D1DC8D59204F}"/>
              </a:ext>
            </a:extLst>
          </p:cNvPr>
          <p:cNvGrpSpPr/>
          <p:nvPr/>
        </p:nvGrpSpPr>
        <p:grpSpPr>
          <a:xfrm>
            <a:off x="509157" y="2014637"/>
            <a:ext cx="2523539" cy="3863139"/>
            <a:chOff x="215568" y="4170342"/>
            <a:chExt cx="2523539" cy="3863139"/>
          </a:xfrm>
        </p:grpSpPr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994469D2-5206-4FFE-498D-61C601C5E019}"/>
                </a:ext>
              </a:extLst>
            </p:cNvPr>
            <p:cNvGrpSpPr/>
            <p:nvPr/>
          </p:nvGrpSpPr>
          <p:grpSpPr>
            <a:xfrm>
              <a:off x="215568" y="4170342"/>
              <a:ext cx="2523539" cy="3863139"/>
              <a:chOff x="215568" y="4170342"/>
              <a:chExt cx="2523539" cy="3863139"/>
            </a:xfrm>
          </p:grpSpPr>
          <p:pic>
            <p:nvPicPr>
              <p:cNvPr id="258" name="그림 257">
                <a:extLst>
                  <a:ext uri="{FF2B5EF4-FFF2-40B4-BE49-F238E27FC236}">
                    <a16:creationId xmlns:a16="http://schemas.microsoft.com/office/drawing/2014/main" id="{62204F19-96CD-B506-20D9-30F075236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68" y="4170342"/>
                <a:ext cx="2464952" cy="3863139"/>
              </a:xfrm>
              <a:prstGeom prst="rect">
                <a:avLst/>
              </a:prstGeom>
            </p:spPr>
          </p:pic>
          <p:pic>
            <p:nvPicPr>
              <p:cNvPr id="259" name="그림 258">
                <a:extLst>
                  <a:ext uri="{FF2B5EF4-FFF2-40B4-BE49-F238E27FC236}">
                    <a16:creationId xmlns:a16="http://schemas.microsoft.com/office/drawing/2014/main" id="{3F228C64-52F6-77E8-736F-F298D99C93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627" y="6234283"/>
                <a:ext cx="382173" cy="382173"/>
              </a:xfrm>
              <a:prstGeom prst="rect">
                <a:avLst/>
              </a:prstGeom>
            </p:spPr>
          </p:pic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D4011E7-DB90-5291-AE7C-3B1D3B9F13D0}"/>
                  </a:ext>
                </a:extLst>
              </p:cNvPr>
              <p:cNvSpPr txBox="1"/>
              <p:nvPr/>
            </p:nvSpPr>
            <p:spPr>
              <a:xfrm>
                <a:off x="535644" y="6183324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에버랜드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E5B4468-1212-C203-9D28-622F4A33AB63}"/>
                  </a:ext>
                </a:extLst>
              </p:cNvPr>
              <p:cNvSpPr txBox="1"/>
              <p:nvPr/>
            </p:nvSpPr>
            <p:spPr>
              <a:xfrm>
                <a:off x="528245" y="6380203"/>
                <a:ext cx="22108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경기 용인시 처인구 </a:t>
                </a:r>
                <a:r>
                  <a:rPr lang="ko-KR" altLang="en-US" sz="1050" dirty="0" err="1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에버랜드로</a:t>
                </a:r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199-0</a:t>
                </a:r>
                <a:endPara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948ACF6E-2E47-3379-B4E7-B1A32C405A48}"/>
                  </a:ext>
                </a:extLst>
              </p:cNvPr>
              <p:cNvSpPr/>
              <p:nvPr/>
            </p:nvSpPr>
            <p:spPr>
              <a:xfrm>
                <a:off x="340335" y="6995837"/>
                <a:ext cx="2201582" cy="8108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pic>
            <p:nvPicPr>
              <p:cNvPr id="263" name="Picture 4" descr="놀러 갈라 위크. [에버랜드 제공]">
                <a:extLst>
                  <a:ext uri="{FF2B5EF4-FFF2-40B4-BE49-F238E27FC236}">
                    <a16:creationId xmlns:a16="http://schemas.microsoft.com/office/drawing/2014/main" id="{3ED3C12D-DE6F-DA4D-3703-A4A780896C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947" y="4606550"/>
                <a:ext cx="2325600" cy="155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4" name="순서도: 수행의 시작/종료 263">
                <a:extLst>
                  <a:ext uri="{FF2B5EF4-FFF2-40B4-BE49-F238E27FC236}">
                    <a16:creationId xmlns:a16="http://schemas.microsoft.com/office/drawing/2014/main" id="{59F1ED34-5A71-C3A3-E8B0-7CECEBA28598}"/>
                  </a:ext>
                </a:extLst>
              </p:cNvPr>
              <p:cNvSpPr/>
              <p:nvPr/>
            </p:nvSpPr>
            <p:spPr>
              <a:xfrm>
                <a:off x="777300" y="4451159"/>
                <a:ext cx="1341488" cy="311198"/>
              </a:xfrm>
              <a:prstGeom prst="flowChartTerminator">
                <a:avLst/>
              </a:prstGeom>
              <a:solidFill>
                <a:srgbClr val="5A73C2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solidFill>
                      <a:srgbClr val="F6E7B8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추천지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5</a:t>
                </a:r>
                <a:endPara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0234B191-3E34-AD40-AB13-E8ADFA4D9F5F}"/>
                </a:ext>
              </a:extLst>
            </p:cNvPr>
            <p:cNvSpPr txBox="1"/>
            <p:nvPr/>
          </p:nvSpPr>
          <p:spPr>
            <a:xfrm>
              <a:off x="340333" y="7016450"/>
              <a:ext cx="205216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데이트 코스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가족끼리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체험관광</a:t>
              </a:r>
            </a:p>
          </p:txBody>
        </p: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3E0F1E54-8D0D-4953-02CA-63C7F2639CCF}"/>
              </a:ext>
            </a:extLst>
          </p:cNvPr>
          <p:cNvGrpSpPr/>
          <p:nvPr/>
        </p:nvGrpSpPr>
        <p:grpSpPr>
          <a:xfrm>
            <a:off x="7901263" y="1967708"/>
            <a:ext cx="2464952" cy="3863139"/>
            <a:chOff x="2845138" y="4170342"/>
            <a:chExt cx="2464952" cy="3863139"/>
          </a:xfrm>
        </p:grpSpPr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97FE6A85-E374-C9ED-1365-024FAF3BF85A}"/>
                </a:ext>
              </a:extLst>
            </p:cNvPr>
            <p:cNvGrpSpPr/>
            <p:nvPr/>
          </p:nvGrpSpPr>
          <p:grpSpPr>
            <a:xfrm>
              <a:off x="2845138" y="4170342"/>
              <a:ext cx="2464952" cy="3863139"/>
              <a:chOff x="2845138" y="4170342"/>
              <a:chExt cx="2464952" cy="3863139"/>
            </a:xfrm>
          </p:grpSpPr>
          <p:pic>
            <p:nvPicPr>
              <p:cNvPr id="268" name="그림 267">
                <a:extLst>
                  <a:ext uri="{FF2B5EF4-FFF2-40B4-BE49-F238E27FC236}">
                    <a16:creationId xmlns:a16="http://schemas.microsoft.com/office/drawing/2014/main" id="{21C9EEDF-6263-DFC4-0F70-0E1B2EE44B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5138" y="4170342"/>
                <a:ext cx="2464952" cy="3863139"/>
              </a:xfrm>
              <a:prstGeom prst="rect">
                <a:avLst/>
              </a:prstGeom>
            </p:spPr>
          </p:pic>
          <p:pic>
            <p:nvPicPr>
              <p:cNvPr id="269" name="그림 268">
                <a:extLst>
                  <a:ext uri="{FF2B5EF4-FFF2-40B4-BE49-F238E27FC236}">
                    <a16:creationId xmlns:a16="http://schemas.microsoft.com/office/drawing/2014/main" id="{344F4A49-5136-1268-8518-01592D667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030" y="6180038"/>
                <a:ext cx="382173" cy="382173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4ADFE85C-46D7-B69A-7F17-53F780A97482}"/>
                  </a:ext>
                </a:extLst>
              </p:cNvPr>
              <p:cNvSpPr txBox="1"/>
              <p:nvPr/>
            </p:nvSpPr>
            <p:spPr>
              <a:xfrm>
                <a:off x="3174047" y="6129079"/>
                <a:ext cx="5838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코엑스</a:t>
                </a: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016C9C78-3740-6BBD-DE54-CCF0ED64B138}"/>
                  </a:ext>
                </a:extLst>
              </p:cNvPr>
              <p:cNvSpPr txBox="1"/>
              <p:nvPr/>
            </p:nvSpPr>
            <p:spPr>
              <a:xfrm>
                <a:off x="3166648" y="6325958"/>
                <a:ext cx="170751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서울 강남구 영동대로 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513-0</a:t>
                </a:r>
                <a:endPara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CB108D8F-5B92-E1F4-9482-1756748AF426}"/>
                  </a:ext>
                </a:extLst>
              </p:cNvPr>
              <p:cNvSpPr/>
              <p:nvPr/>
            </p:nvSpPr>
            <p:spPr>
              <a:xfrm>
                <a:off x="2969905" y="6995837"/>
                <a:ext cx="2201582" cy="8108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877C6B50-6C22-B74C-EE72-DE3213EA7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16540" y="4597869"/>
                <a:ext cx="2325600" cy="1509006"/>
              </a:xfrm>
              <a:prstGeom prst="rect">
                <a:avLst/>
              </a:prstGeom>
            </p:spPr>
          </p:pic>
          <p:sp>
            <p:nvSpPr>
              <p:cNvPr id="274" name="순서도: 수행의 시작/종료 273">
                <a:extLst>
                  <a:ext uri="{FF2B5EF4-FFF2-40B4-BE49-F238E27FC236}">
                    <a16:creationId xmlns:a16="http://schemas.microsoft.com/office/drawing/2014/main" id="{628C5D38-AC37-BF70-B56F-94583AB59942}"/>
                  </a:ext>
                </a:extLst>
              </p:cNvPr>
              <p:cNvSpPr/>
              <p:nvPr/>
            </p:nvSpPr>
            <p:spPr>
              <a:xfrm>
                <a:off x="3406870" y="4451159"/>
                <a:ext cx="1341488" cy="311198"/>
              </a:xfrm>
              <a:prstGeom prst="flowChartTerminator">
                <a:avLst/>
              </a:prstGeom>
              <a:solidFill>
                <a:srgbClr val="5A73C2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solidFill>
                      <a:srgbClr val="F6E7B8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추천지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6</a:t>
                </a:r>
                <a:endPara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7ACBC3A-0441-FE8B-9A3D-B543E27EC861}"/>
                </a:ext>
              </a:extLst>
            </p:cNvPr>
            <p:cNvSpPr txBox="1"/>
            <p:nvPr/>
          </p:nvSpPr>
          <p:spPr>
            <a:xfrm>
              <a:off x="2958369" y="7004876"/>
              <a:ext cx="19351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데이트 코스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 err="1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친구랑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문화관광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B8327C37-59E6-50DD-CC20-DA3A3F7FD87B}"/>
              </a:ext>
            </a:extLst>
          </p:cNvPr>
          <p:cNvGrpSpPr/>
          <p:nvPr/>
        </p:nvGrpSpPr>
        <p:grpSpPr>
          <a:xfrm>
            <a:off x="495792" y="2027297"/>
            <a:ext cx="2464952" cy="3248122"/>
            <a:chOff x="8051808" y="169420"/>
            <a:chExt cx="2464952" cy="3248122"/>
          </a:xfrm>
        </p:grpSpPr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AC4CF45F-50A8-D6FA-A4DA-94B5AAB6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1808" y="169420"/>
              <a:ext cx="2464952" cy="324812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F809D3BA-562C-674D-C820-29C7A2E0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948" y="2852132"/>
              <a:ext cx="382173" cy="382173"/>
            </a:xfrm>
            <a:prstGeom prst="rect">
              <a:avLst/>
            </a:prstGeom>
          </p:spPr>
        </p:pic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C1DA10F2-AC8A-3C79-E227-FE2DE5F7FEC5}"/>
                </a:ext>
              </a:extLst>
            </p:cNvPr>
            <p:cNvSpPr txBox="1"/>
            <p:nvPr/>
          </p:nvSpPr>
          <p:spPr>
            <a:xfrm>
              <a:off x="8385965" y="2801173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기로띠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A467F990-0268-8FE8-FFEC-734CE8F0D276}"/>
                </a:ext>
              </a:extLst>
            </p:cNvPr>
            <p:cNvSpPr txBox="1"/>
            <p:nvPr/>
          </p:nvSpPr>
          <p:spPr>
            <a:xfrm>
              <a:off x="8378566" y="2998052"/>
              <a:ext cx="198964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경기 용인시 처인구 명지로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222-0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280" name="그림 279">
              <a:extLst>
                <a:ext uri="{FF2B5EF4-FFF2-40B4-BE49-F238E27FC236}">
                  <a16:creationId xmlns:a16="http://schemas.microsoft.com/office/drawing/2014/main" id="{93DFAF06-3C30-91B7-686A-308C8FBB5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197" y="578322"/>
              <a:ext cx="2325600" cy="2164100"/>
            </a:xfrm>
            <a:prstGeom prst="rect">
              <a:avLst/>
            </a:prstGeom>
          </p:spPr>
        </p:pic>
        <p:sp>
          <p:nvSpPr>
            <p:cNvPr id="281" name="순서도: 수행의 시작/종료 280">
              <a:extLst>
                <a:ext uri="{FF2B5EF4-FFF2-40B4-BE49-F238E27FC236}">
                  <a16:creationId xmlns:a16="http://schemas.microsoft.com/office/drawing/2014/main" id="{962AE1EA-268A-FC0B-4CCD-FDE69D98280D}"/>
                </a:ext>
              </a:extLst>
            </p:cNvPr>
            <p:cNvSpPr/>
            <p:nvPr/>
          </p:nvSpPr>
          <p:spPr>
            <a:xfrm>
              <a:off x="8613540" y="450237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용인 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12789ACE-2437-1FCE-B82F-ABB4AC9D8AF2}"/>
              </a:ext>
            </a:extLst>
          </p:cNvPr>
          <p:cNvGrpSpPr/>
          <p:nvPr/>
        </p:nvGrpSpPr>
        <p:grpSpPr>
          <a:xfrm>
            <a:off x="7906570" y="1979527"/>
            <a:ext cx="2464952" cy="3248122"/>
            <a:chOff x="3421135" y="4042072"/>
            <a:chExt cx="2464952" cy="3248122"/>
          </a:xfrm>
        </p:grpSpPr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8284E7F7-BDF9-C4E1-8502-7CCF11FB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135" y="4042072"/>
              <a:ext cx="2464952" cy="3248122"/>
            </a:xfrm>
            <a:prstGeom prst="rect">
              <a:avLst/>
            </a:prstGeom>
          </p:spPr>
        </p:pic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50A5C21F-FA85-90C6-8540-FFBEC9D0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275" y="6724784"/>
              <a:ext cx="382173" cy="382173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63DADFD9-0761-4715-6B67-932EBD6EF6F4}"/>
                </a:ext>
              </a:extLst>
            </p:cNvPr>
            <p:cNvSpPr txBox="1"/>
            <p:nvPr/>
          </p:nvSpPr>
          <p:spPr>
            <a:xfrm>
              <a:off x="3755292" y="6673825"/>
              <a:ext cx="8867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나폴리</a:t>
              </a:r>
              <a:r>
                <a: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회관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429C95F3-8E09-A6E4-916E-82C83DA26094}"/>
                </a:ext>
              </a:extLst>
            </p:cNvPr>
            <p:cNvSpPr txBox="1"/>
            <p:nvPr/>
          </p:nvSpPr>
          <p:spPr>
            <a:xfrm>
              <a:off x="3747893" y="6870704"/>
              <a:ext cx="19143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서울 강남구 테헤란로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5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길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24 1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층</a:t>
              </a:r>
            </a:p>
          </p:txBody>
        </p:sp>
        <p:pic>
          <p:nvPicPr>
            <p:cNvPr id="287" name="Picture 2">
              <a:extLst>
                <a:ext uri="{FF2B5EF4-FFF2-40B4-BE49-F238E27FC236}">
                  <a16:creationId xmlns:a16="http://schemas.microsoft.com/office/drawing/2014/main" id="{B085B622-9571-2BC9-F0DC-877154BA76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37"/>
            <a:stretch/>
          </p:blipFill>
          <p:spPr bwMode="auto">
            <a:xfrm>
              <a:off x="3488845" y="4483691"/>
              <a:ext cx="2325600" cy="1987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8" name="순서도: 수행의 시작/종료 287">
              <a:extLst>
                <a:ext uri="{FF2B5EF4-FFF2-40B4-BE49-F238E27FC236}">
                  <a16:creationId xmlns:a16="http://schemas.microsoft.com/office/drawing/2014/main" id="{6EE36C9E-2615-143C-9A46-CB87CFCF122A}"/>
                </a:ext>
              </a:extLst>
            </p:cNvPr>
            <p:cNvSpPr/>
            <p:nvPr/>
          </p:nvSpPr>
          <p:spPr>
            <a:xfrm>
              <a:off x="3980901" y="4336489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강남 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6FB75F7C-A840-D061-0E33-57043A0CD4A2}"/>
              </a:ext>
            </a:extLst>
          </p:cNvPr>
          <p:cNvGrpSpPr/>
          <p:nvPr/>
        </p:nvGrpSpPr>
        <p:grpSpPr>
          <a:xfrm>
            <a:off x="509811" y="1998581"/>
            <a:ext cx="2464952" cy="3248122"/>
            <a:chOff x="5675731" y="688730"/>
            <a:chExt cx="2464952" cy="3248122"/>
          </a:xfrm>
        </p:grpSpPr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E8050945-1C0F-68FF-A97B-68103C3FB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731" y="688730"/>
              <a:ext cx="2464952" cy="3248122"/>
            </a:xfrm>
            <a:prstGeom prst="rect">
              <a:avLst/>
            </a:prstGeom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597FF999-0CB6-DE25-8A39-34F53A44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871" y="3371442"/>
              <a:ext cx="382173" cy="382173"/>
            </a:xfrm>
            <a:prstGeom prst="rect">
              <a:avLst/>
            </a:prstGeom>
          </p:spPr>
        </p:pic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BE59AC75-2F4D-973B-9A23-3CE2F9778754}"/>
                </a:ext>
              </a:extLst>
            </p:cNvPr>
            <p:cNvSpPr txBox="1"/>
            <p:nvPr/>
          </p:nvSpPr>
          <p:spPr>
            <a:xfrm>
              <a:off x="6009888" y="3320483"/>
              <a:ext cx="8867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진주</a:t>
              </a:r>
              <a:r>
                <a: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옥냉면</a:t>
              </a:r>
              <a:endPara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F6F2F614-27F2-F91C-64E0-0AF90796F81A}"/>
                </a:ext>
              </a:extLst>
            </p:cNvPr>
            <p:cNvSpPr txBox="1"/>
            <p:nvPr/>
          </p:nvSpPr>
          <p:spPr>
            <a:xfrm>
              <a:off x="6002489" y="3517362"/>
              <a:ext cx="18341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경기 용인시 처인구 명지로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106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294" name="Picture 4">
              <a:extLst>
                <a:ext uri="{FF2B5EF4-FFF2-40B4-BE49-F238E27FC236}">
                  <a16:creationId xmlns:a16="http://schemas.microsoft.com/office/drawing/2014/main" id="{B641F929-FEDD-3630-EEB4-25AE3DC673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50" b="3420"/>
            <a:stretch/>
          </p:blipFill>
          <p:spPr bwMode="auto">
            <a:xfrm>
              <a:off x="5733869" y="1117342"/>
              <a:ext cx="2325600" cy="199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5" name="순서도: 수행의 시작/종료 294">
              <a:extLst>
                <a:ext uri="{FF2B5EF4-FFF2-40B4-BE49-F238E27FC236}">
                  <a16:creationId xmlns:a16="http://schemas.microsoft.com/office/drawing/2014/main" id="{4F505428-69CB-FCA0-1501-C27A90CFD334}"/>
                </a:ext>
              </a:extLst>
            </p:cNvPr>
            <p:cNvSpPr/>
            <p:nvPr/>
          </p:nvSpPr>
          <p:spPr>
            <a:xfrm>
              <a:off x="6237463" y="969547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용인 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DED54802-95ED-FD67-FC11-2EA0F127EF2E}"/>
              </a:ext>
            </a:extLst>
          </p:cNvPr>
          <p:cNvGrpSpPr/>
          <p:nvPr/>
        </p:nvGrpSpPr>
        <p:grpSpPr>
          <a:xfrm>
            <a:off x="7899606" y="1975409"/>
            <a:ext cx="2464952" cy="3248122"/>
            <a:chOff x="7899606" y="1975409"/>
            <a:chExt cx="2464952" cy="3248122"/>
          </a:xfrm>
        </p:grpSpPr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76824095-1011-A6A1-AB6A-E37D9A49C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606" y="1975409"/>
              <a:ext cx="2464952" cy="3248122"/>
            </a:xfrm>
            <a:prstGeom prst="rect">
              <a:avLst/>
            </a:prstGeom>
          </p:spPr>
        </p:pic>
        <p:pic>
          <p:nvPicPr>
            <p:cNvPr id="296" name="그림 295">
              <a:extLst>
                <a:ext uri="{FF2B5EF4-FFF2-40B4-BE49-F238E27FC236}">
                  <a16:creationId xmlns:a16="http://schemas.microsoft.com/office/drawing/2014/main" id="{AD4EDBA4-A69D-A57E-9868-797A6B07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2025" y="4599174"/>
              <a:ext cx="382173" cy="382173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2D92E5FF-B6FD-E9BC-5E15-261F926D2953}"/>
                </a:ext>
              </a:extLst>
            </p:cNvPr>
            <p:cNvSpPr txBox="1"/>
            <p:nvPr/>
          </p:nvSpPr>
          <p:spPr>
            <a:xfrm>
              <a:off x="8229042" y="4548215"/>
              <a:ext cx="8867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초이 </a:t>
              </a:r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다이닝</a:t>
              </a:r>
              <a:endPara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6060C7D8-1255-B2B7-2A46-E2C08B32E3B8}"/>
                </a:ext>
              </a:extLst>
            </p:cNvPr>
            <p:cNvSpPr txBox="1"/>
            <p:nvPr/>
          </p:nvSpPr>
          <p:spPr>
            <a:xfrm>
              <a:off x="8221643" y="4745094"/>
              <a:ext cx="200247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서울 강남구 테헤란로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517 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지하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층</a:t>
              </a:r>
            </a:p>
          </p:txBody>
        </p:sp>
        <p:pic>
          <p:nvPicPr>
            <p:cNvPr id="299" name="Picture 4">
              <a:extLst>
                <a:ext uri="{FF2B5EF4-FFF2-40B4-BE49-F238E27FC236}">
                  <a16:creationId xmlns:a16="http://schemas.microsoft.com/office/drawing/2014/main" id="{9BCB2902-FD20-FBA8-8FC4-B893982EA0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90" t="4600" r="1490" b="7548"/>
            <a:stretch/>
          </p:blipFill>
          <p:spPr bwMode="auto">
            <a:xfrm>
              <a:off x="7953023" y="2350744"/>
              <a:ext cx="2325600" cy="2043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0" name="순서도: 수행의 시작/종료 299">
              <a:extLst>
                <a:ext uri="{FF2B5EF4-FFF2-40B4-BE49-F238E27FC236}">
                  <a16:creationId xmlns:a16="http://schemas.microsoft.com/office/drawing/2014/main" id="{1DC118A8-5475-A376-A7DE-B1009BA219F6}"/>
                </a:ext>
              </a:extLst>
            </p:cNvPr>
            <p:cNvSpPr/>
            <p:nvPr/>
          </p:nvSpPr>
          <p:spPr>
            <a:xfrm>
              <a:off x="8454651" y="2210879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강남 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E5AF5A48-EFFB-1BF4-341A-F287E0AF6F3A}"/>
              </a:ext>
            </a:extLst>
          </p:cNvPr>
          <p:cNvGrpSpPr/>
          <p:nvPr/>
        </p:nvGrpSpPr>
        <p:grpSpPr>
          <a:xfrm>
            <a:off x="501635" y="1997582"/>
            <a:ext cx="2464952" cy="3863139"/>
            <a:chOff x="5411323" y="4152632"/>
            <a:chExt cx="2464952" cy="3863139"/>
          </a:xfrm>
        </p:grpSpPr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1E8DC27E-640F-ABE3-D538-7ECCFDC2F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323" y="4152632"/>
              <a:ext cx="2464952" cy="3863139"/>
            </a:xfrm>
            <a:prstGeom prst="rect">
              <a:avLst/>
            </a:prstGeom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1F50453C-0067-6EAA-FC88-B01322CA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884" y="6198547"/>
              <a:ext cx="382173" cy="382173"/>
            </a:xfrm>
            <a:prstGeom prst="rect">
              <a:avLst/>
            </a:prstGeom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F845FEC-245C-35AA-1610-1FDA1EC06D5C}"/>
                </a:ext>
              </a:extLst>
            </p:cNvPr>
            <p:cNvSpPr txBox="1"/>
            <p:nvPr/>
          </p:nvSpPr>
          <p:spPr>
            <a:xfrm>
              <a:off x="5741901" y="6147588"/>
              <a:ext cx="10198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스타필드 하남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BA0838-6F0D-20C9-3D66-817997D71ABF}"/>
                </a:ext>
              </a:extLst>
            </p:cNvPr>
            <p:cNvSpPr txBox="1"/>
            <p:nvPr/>
          </p:nvSpPr>
          <p:spPr>
            <a:xfrm>
              <a:off x="5734502" y="6344467"/>
              <a:ext cx="17219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경기 하남시 미사대로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750-0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18B7532-3CB0-38D6-EE1F-B5885FA35BA9}"/>
                </a:ext>
              </a:extLst>
            </p:cNvPr>
            <p:cNvSpPr/>
            <p:nvPr/>
          </p:nvSpPr>
          <p:spPr>
            <a:xfrm>
              <a:off x="5536090" y="6978127"/>
              <a:ext cx="2201582" cy="810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  <p:pic>
          <p:nvPicPr>
            <p:cNvPr id="309" name="Picture 4" descr="스타필드 하남 내부전경">
              <a:extLst>
                <a:ext uri="{FF2B5EF4-FFF2-40B4-BE49-F238E27FC236}">
                  <a16:creationId xmlns:a16="http://schemas.microsoft.com/office/drawing/2014/main" id="{1B4E0DD3-4748-9CA6-C77C-73BFEC5CF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059" y="4576776"/>
              <a:ext cx="2325600" cy="1548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순서도: 수행의 시작/종료 309">
              <a:extLst>
                <a:ext uri="{FF2B5EF4-FFF2-40B4-BE49-F238E27FC236}">
                  <a16:creationId xmlns:a16="http://schemas.microsoft.com/office/drawing/2014/main" id="{4C8FCEF1-9195-617E-27D2-4E79E5B69F0F}"/>
                </a:ext>
              </a:extLst>
            </p:cNvPr>
            <p:cNvSpPr/>
            <p:nvPr/>
          </p:nvSpPr>
          <p:spPr>
            <a:xfrm>
              <a:off x="5973055" y="4433449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추천지 </a:t>
              </a:r>
              <a:r>
                <a:rPr lang="en-US" altLang="ko-KR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7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DA9EBAF0-4211-0490-CD0F-CA6F5ACADC26}"/>
                </a:ext>
              </a:extLst>
            </p:cNvPr>
            <p:cNvSpPr txBox="1"/>
            <p:nvPr/>
          </p:nvSpPr>
          <p:spPr>
            <a:xfrm>
              <a:off x="5525660" y="7008999"/>
              <a:ext cx="21691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데이트 코스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가족나들이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문화관광</a:t>
              </a:r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A409EC29-2682-8773-9FAE-4CAEDEE0FFC8}"/>
              </a:ext>
            </a:extLst>
          </p:cNvPr>
          <p:cNvGrpSpPr/>
          <p:nvPr/>
        </p:nvGrpSpPr>
        <p:grpSpPr>
          <a:xfrm>
            <a:off x="7902279" y="1979020"/>
            <a:ext cx="2464952" cy="3863139"/>
            <a:chOff x="8000130" y="4152632"/>
            <a:chExt cx="2464952" cy="3863139"/>
          </a:xfrm>
        </p:grpSpPr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67E43CC8-CC8F-1BAD-1E05-4CB199B1B000}"/>
                </a:ext>
              </a:extLst>
            </p:cNvPr>
            <p:cNvGrpSpPr/>
            <p:nvPr/>
          </p:nvGrpSpPr>
          <p:grpSpPr>
            <a:xfrm>
              <a:off x="8000130" y="4152632"/>
              <a:ext cx="2464952" cy="3863139"/>
              <a:chOff x="8011291" y="4170342"/>
              <a:chExt cx="2464952" cy="3863139"/>
            </a:xfrm>
          </p:grpSpPr>
          <p:pic>
            <p:nvPicPr>
              <p:cNvPr id="316" name="그림 315">
                <a:extLst>
                  <a:ext uri="{FF2B5EF4-FFF2-40B4-BE49-F238E27FC236}">
                    <a16:creationId xmlns:a16="http://schemas.microsoft.com/office/drawing/2014/main" id="{845A70A6-9155-AD7F-E879-F9085FC30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1291" y="4170342"/>
                <a:ext cx="2464952" cy="3863139"/>
              </a:xfrm>
              <a:prstGeom prst="rect">
                <a:avLst/>
              </a:prstGeom>
            </p:spPr>
          </p:pic>
          <p:pic>
            <p:nvPicPr>
              <p:cNvPr id="317" name="그림 316">
                <a:extLst>
                  <a:ext uri="{FF2B5EF4-FFF2-40B4-BE49-F238E27FC236}">
                    <a16:creationId xmlns:a16="http://schemas.microsoft.com/office/drawing/2014/main" id="{A0DD0692-DD30-6954-2699-DBD3BB637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3956" y="6285920"/>
                <a:ext cx="382173" cy="382173"/>
              </a:xfrm>
              <a:prstGeom prst="rect">
                <a:avLst/>
              </a:prstGeom>
            </p:spPr>
          </p:pic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26DA55ED-581B-D5BB-E169-6D732F5ECF4A}"/>
                  </a:ext>
                </a:extLst>
              </p:cNvPr>
              <p:cNvSpPr txBox="1"/>
              <p:nvPr/>
            </p:nvSpPr>
            <p:spPr>
              <a:xfrm>
                <a:off x="8410973" y="6234961"/>
                <a:ext cx="10198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전주 한옥마을</a:t>
                </a: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044511CD-BBBB-7B89-E0E4-A74CD496C44F}"/>
                  </a:ext>
                </a:extLst>
              </p:cNvPr>
              <p:cNvSpPr txBox="1"/>
              <p:nvPr/>
            </p:nvSpPr>
            <p:spPr>
              <a:xfrm>
                <a:off x="8403574" y="6431840"/>
                <a:ext cx="203292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전북 전주시 완산구 기린대로 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99-0</a:t>
                </a:r>
                <a:endPara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pic>
            <p:nvPicPr>
              <p:cNvPr id="320" name="Picture 4" descr="전주한옥마을 관광객 지난해 1129만명, 역대 최다 관광객 다녀가">
                <a:extLst>
                  <a:ext uri="{FF2B5EF4-FFF2-40B4-BE49-F238E27FC236}">
                    <a16:creationId xmlns:a16="http://schemas.microsoft.com/office/drawing/2014/main" id="{02D6FD18-3E16-2F90-7E6F-9A95D1D0D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6087" y="4623606"/>
                <a:ext cx="2325600" cy="154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1" name="순서도: 수행의 시작/종료 320">
                <a:extLst>
                  <a:ext uri="{FF2B5EF4-FFF2-40B4-BE49-F238E27FC236}">
                    <a16:creationId xmlns:a16="http://schemas.microsoft.com/office/drawing/2014/main" id="{5032D0C9-6D73-935D-8489-731B51E400B4}"/>
                  </a:ext>
                </a:extLst>
              </p:cNvPr>
              <p:cNvSpPr/>
              <p:nvPr/>
            </p:nvSpPr>
            <p:spPr>
              <a:xfrm>
                <a:off x="8573023" y="4451159"/>
                <a:ext cx="1341488" cy="311198"/>
              </a:xfrm>
              <a:prstGeom prst="flowChartTerminator">
                <a:avLst/>
              </a:prstGeom>
              <a:solidFill>
                <a:srgbClr val="5A73C2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solidFill>
                      <a:srgbClr val="F6E7B8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추천지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8</a:t>
                </a:r>
                <a:endPara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B95BE410-C1CC-89A9-8554-CF422A9818F2}"/>
                </a:ext>
              </a:extLst>
            </p:cNvPr>
            <p:cNvSpPr/>
            <p:nvPr/>
          </p:nvSpPr>
          <p:spPr>
            <a:xfrm>
              <a:off x="8146324" y="7004876"/>
              <a:ext cx="2201582" cy="810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30231376-59EA-E5EC-1B1D-62901C391B1A}"/>
                </a:ext>
              </a:extLst>
            </p:cNvPr>
            <p:cNvSpPr txBox="1"/>
            <p:nvPr/>
          </p:nvSpPr>
          <p:spPr>
            <a:xfrm>
              <a:off x="8135894" y="7035748"/>
              <a:ext cx="21691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데이트 코스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가족나들이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역사관광</a:t>
              </a:r>
            </a:p>
          </p:txBody>
        </p:sp>
      </p:grp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0FC1EF3B-2F06-882F-D47B-CF48322EAA73}"/>
              </a:ext>
            </a:extLst>
          </p:cNvPr>
          <p:cNvGrpSpPr/>
          <p:nvPr/>
        </p:nvGrpSpPr>
        <p:grpSpPr>
          <a:xfrm>
            <a:off x="7906570" y="2008894"/>
            <a:ext cx="2536763" cy="3248122"/>
            <a:chOff x="200006" y="4139363"/>
            <a:chExt cx="2536763" cy="3248122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04FC752A-579D-36BC-2175-937469182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06" y="4139363"/>
              <a:ext cx="2464952" cy="3248122"/>
            </a:xfrm>
            <a:prstGeom prst="rect">
              <a:avLst/>
            </a:prstGeom>
          </p:spPr>
        </p:pic>
        <p:pic>
          <p:nvPicPr>
            <p:cNvPr id="324" name="그림 323">
              <a:extLst>
                <a:ext uri="{FF2B5EF4-FFF2-40B4-BE49-F238E27FC236}">
                  <a16:creationId xmlns:a16="http://schemas.microsoft.com/office/drawing/2014/main" id="{866515A7-93CA-5205-F6D6-6AD61DB3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92" y="6848347"/>
              <a:ext cx="382173" cy="382173"/>
            </a:xfrm>
            <a:prstGeom prst="rect">
              <a:avLst/>
            </a:prstGeom>
          </p:spPr>
        </p:pic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4F62A62A-7EA3-A542-B50E-0C99DFCE80BF}"/>
                </a:ext>
              </a:extLst>
            </p:cNvPr>
            <p:cNvSpPr txBox="1"/>
            <p:nvPr/>
          </p:nvSpPr>
          <p:spPr>
            <a:xfrm>
              <a:off x="534909" y="6797388"/>
              <a:ext cx="1455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하숙영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가마솥 비빔밥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E290D94E-11EF-E146-0197-23C7FFB326FD}"/>
                </a:ext>
              </a:extLst>
            </p:cNvPr>
            <p:cNvSpPr txBox="1"/>
            <p:nvPr/>
          </p:nvSpPr>
          <p:spPr>
            <a:xfrm>
              <a:off x="527510" y="6994267"/>
              <a:ext cx="22092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전북 전주시 완산구 전라감영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5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길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19-3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327" name="그림 326">
              <a:extLst>
                <a:ext uri="{FF2B5EF4-FFF2-40B4-BE49-F238E27FC236}">
                  <a16:creationId xmlns:a16="http://schemas.microsoft.com/office/drawing/2014/main" id="{9A2A152B-5081-9CE7-4A31-8EA269758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69682" y="4585053"/>
              <a:ext cx="2325600" cy="2068169"/>
            </a:xfrm>
            <a:prstGeom prst="rect">
              <a:avLst/>
            </a:prstGeom>
          </p:spPr>
        </p:pic>
        <p:sp>
          <p:nvSpPr>
            <p:cNvPr id="328" name="순서도: 수행의 시작/종료 327">
              <a:extLst>
                <a:ext uri="{FF2B5EF4-FFF2-40B4-BE49-F238E27FC236}">
                  <a16:creationId xmlns:a16="http://schemas.microsoft.com/office/drawing/2014/main" id="{45697FC2-7B89-BF86-F91A-F6EC9780EEAD}"/>
                </a:ext>
              </a:extLst>
            </p:cNvPr>
            <p:cNvSpPr/>
            <p:nvPr/>
          </p:nvSpPr>
          <p:spPr>
            <a:xfrm>
              <a:off x="761738" y="4420180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전주 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44C3EE89-3122-E746-29D3-8D849895F922}"/>
              </a:ext>
            </a:extLst>
          </p:cNvPr>
          <p:cNvGrpSpPr/>
          <p:nvPr/>
        </p:nvGrpSpPr>
        <p:grpSpPr>
          <a:xfrm>
            <a:off x="7931611" y="1994908"/>
            <a:ext cx="2464952" cy="3248122"/>
            <a:chOff x="5200839" y="5434975"/>
            <a:chExt cx="2464952" cy="3248122"/>
          </a:xfrm>
        </p:grpSpPr>
        <p:pic>
          <p:nvPicPr>
            <p:cNvPr id="330" name="그림 329">
              <a:extLst>
                <a:ext uri="{FF2B5EF4-FFF2-40B4-BE49-F238E27FC236}">
                  <a16:creationId xmlns:a16="http://schemas.microsoft.com/office/drawing/2014/main" id="{17CC369D-37EF-FD2D-DB08-59ADEE479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839" y="5434975"/>
              <a:ext cx="2464952" cy="3248122"/>
            </a:xfrm>
            <a:prstGeom prst="rect">
              <a:avLst/>
            </a:prstGeom>
          </p:spPr>
        </p:pic>
        <p:pic>
          <p:nvPicPr>
            <p:cNvPr id="331" name="그림 330">
              <a:extLst>
                <a:ext uri="{FF2B5EF4-FFF2-40B4-BE49-F238E27FC236}">
                  <a16:creationId xmlns:a16="http://schemas.microsoft.com/office/drawing/2014/main" id="{51A7CA5E-6B11-F116-E0F3-C1E97DFE7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725" y="8143959"/>
              <a:ext cx="382173" cy="382173"/>
            </a:xfrm>
            <a:prstGeom prst="rect">
              <a:avLst/>
            </a:prstGeom>
          </p:spPr>
        </p:pic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80DE7379-9CFD-3B5B-5F1E-2633D23A6A47}"/>
                </a:ext>
              </a:extLst>
            </p:cNvPr>
            <p:cNvSpPr txBox="1"/>
            <p:nvPr/>
          </p:nvSpPr>
          <p:spPr>
            <a:xfrm>
              <a:off x="5535742" y="809300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아전리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육전골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11620C4-8BE4-BA4E-840C-98BCF0C75018}"/>
                </a:ext>
              </a:extLst>
            </p:cNvPr>
            <p:cNvSpPr txBox="1"/>
            <p:nvPr/>
          </p:nvSpPr>
          <p:spPr>
            <a:xfrm>
              <a:off x="5528343" y="8289879"/>
              <a:ext cx="183255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전북 전주시 덕진구 </a:t>
              </a:r>
              <a:r>
                <a:rPr lang="ko-KR" altLang="en-US" sz="1050" dirty="0" err="1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아중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길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24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336" name="Picture 2">
              <a:extLst>
                <a:ext uri="{FF2B5EF4-FFF2-40B4-BE49-F238E27FC236}">
                  <a16:creationId xmlns:a16="http://schemas.microsoft.com/office/drawing/2014/main" id="{FA3AF5A3-B758-09F9-A8C4-90ADE7780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84" b="4012"/>
            <a:stretch/>
          </p:blipFill>
          <p:spPr bwMode="auto">
            <a:xfrm>
              <a:off x="5261218" y="5871391"/>
              <a:ext cx="2325600" cy="1902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5" name="순서도: 수행의 시작/종료 334">
              <a:extLst>
                <a:ext uri="{FF2B5EF4-FFF2-40B4-BE49-F238E27FC236}">
                  <a16:creationId xmlns:a16="http://schemas.microsoft.com/office/drawing/2014/main" id="{198C1C18-92B3-8FA8-6919-ED432AB07463}"/>
                </a:ext>
              </a:extLst>
            </p:cNvPr>
            <p:cNvSpPr/>
            <p:nvPr/>
          </p:nvSpPr>
          <p:spPr>
            <a:xfrm>
              <a:off x="5762571" y="5715792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전주 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F15C6B69-15E6-B659-18C2-298C3AF067C3}"/>
              </a:ext>
            </a:extLst>
          </p:cNvPr>
          <p:cNvGrpSpPr/>
          <p:nvPr/>
        </p:nvGrpSpPr>
        <p:grpSpPr>
          <a:xfrm>
            <a:off x="502149" y="2024923"/>
            <a:ext cx="2464952" cy="3248122"/>
            <a:chOff x="3130749" y="2773484"/>
            <a:chExt cx="2464952" cy="3248122"/>
          </a:xfrm>
        </p:grpSpPr>
        <p:pic>
          <p:nvPicPr>
            <p:cNvPr id="345" name="그림 344">
              <a:extLst>
                <a:ext uri="{FF2B5EF4-FFF2-40B4-BE49-F238E27FC236}">
                  <a16:creationId xmlns:a16="http://schemas.microsoft.com/office/drawing/2014/main" id="{D3F18DBF-C11E-C3EE-6154-5358A7BD6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749" y="2773484"/>
              <a:ext cx="2464952" cy="3248122"/>
            </a:xfrm>
            <a:prstGeom prst="rect">
              <a:avLst/>
            </a:prstGeom>
          </p:spPr>
        </p:pic>
        <p:pic>
          <p:nvPicPr>
            <p:cNvPr id="346" name="그림 345">
              <a:extLst>
                <a:ext uri="{FF2B5EF4-FFF2-40B4-BE49-F238E27FC236}">
                  <a16:creationId xmlns:a16="http://schemas.microsoft.com/office/drawing/2014/main" id="{ED03A17B-EB42-B0B5-1598-3A4BBDFCF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889" y="5456196"/>
              <a:ext cx="382173" cy="382173"/>
            </a:xfrm>
            <a:prstGeom prst="rect">
              <a:avLst/>
            </a:prstGeom>
          </p:spPr>
        </p:pic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52632FD1-07BE-F304-D88A-02CA09A629AF}"/>
                </a:ext>
              </a:extLst>
            </p:cNvPr>
            <p:cNvSpPr txBox="1"/>
            <p:nvPr/>
          </p:nvSpPr>
          <p:spPr>
            <a:xfrm>
              <a:off x="3464906" y="540523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바비레드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FFA344CF-7F0C-FE93-D829-C7927E53CB4E}"/>
                </a:ext>
              </a:extLst>
            </p:cNvPr>
            <p:cNvSpPr txBox="1"/>
            <p:nvPr/>
          </p:nvSpPr>
          <p:spPr>
            <a:xfrm>
              <a:off x="3457507" y="5602116"/>
              <a:ext cx="213552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경기 하남시 미사대로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750 </a:t>
              </a:r>
            </a:p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스타필드 하남 신세계백화점 지하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층</a:t>
              </a:r>
            </a:p>
          </p:txBody>
        </p:sp>
        <p:pic>
          <p:nvPicPr>
            <p:cNvPr id="349" name="그림 348">
              <a:extLst>
                <a:ext uri="{FF2B5EF4-FFF2-40B4-BE49-F238E27FC236}">
                  <a16:creationId xmlns:a16="http://schemas.microsoft.com/office/drawing/2014/main" id="{978B0425-B5A8-D8B1-D35E-DB9876EFA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3031" b="5555"/>
            <a:stretch/>
          </p:blipFill>
          <p:spPr>
            <a:xfrm>
              <a:off x="3235667" y="3209900"/>
              <a:ext cx="2255116" cy="1998672"/>
            </a:xfrm>
            <a:prstGeom prst="rect">
              <a:avLst/>
            </a:prstGeom>
          </p:spPr>
        </p:pic>
        <p:sp>
          <p:nvSpPr>
            <p:cNvPr id="350" name="순서도: 수행의 시작/종료 349">
              <a:extLst>
                <a:ext uri="{FF2B5EF4-FFF2-40B4-BE49-F238E27FC236}">
                  <a16:creationId xmlns:a16="http://schemas.microsoft.com/office/drawing/2014/main" id="{491C2588-E26B-6C8F-60BD-EE99921D3A7C}"/>
                </a:ext>
              </a:extLst>
            </p:cNvPr>
            <p:cNvSpPr/>
            <p:nvPr/>
          </p:nvSpPr>
          <p:spPr>
            <a:xfrm>
              <a:off x="3692481" y="3054301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하남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 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C418B89B-DB9E-B21E-7F2E-69E0B975CF93}"/>
              </a:ext>
            </a:extLst>
          </p:cNvPr>
          <p:cNvGrpSpPr/>
          <p:nvPr/>
        </p:nvGrpSpPr>
        <p:grpSpPr>
          <a:xfrm>
            <a:off x="509828" y="2036101"/>
            <a:ext cx="2464952" cy="3248122"/>
            <a:chOff x="408715" y="2777476"/>
            <a:chExt cx="2464952" cy="3248122"/>
          </a:xfrm>
        </p:grpSpPr>
        <p:pic>
          <p:nvPicPr>
            <p:cNvPr id="338" name="그림 337">
              <a:extLst>
                <a:ext uri="{FF2B5EF4-FFF2-40B4-BE49-F238E27FC236}">
                  <a16:creationId xmlns:a16="http://schemas.microsoft.com/office/drawing/2014/main" id="{B8DDA8A0-FA1D-CDD4-23FB-0047C23DD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15" y="2777476"/>
              <a:ext cx="2464952" cy="3248122"/>
            </a:xfrm>
            <a:prstGeom prst="rect">
              <a:avLst/>
            </a:prstGeom>
          </p:spPr>
        </p:pic>
        <p:pic>
          <p:nvPicPr>
            <p:cNvPr id="339" name="그림 338">
              <a:extLst>
                <a:ext uri="{FF2B5EF4-FFF2-40B4-BE49-F238E27FC236}">
                  <a16:creationId xmlns:a16="http://schemas.microsoft.com/office/drawing/2014/main" id="{0A0A785F-4FD4-2B97-1435-68D493307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55" y="5460188"/>
              <a:ext cx="382173" cy="382173"/>
            </a:xfrm>
            <a:prstGeom prst="rect">
              <a:avLst/>
            </a:prstGeom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CC392597-E189-8C50-B8BA-FAA0284CE3F7}"/>
                </a:ext>
              </a:extLst>
            </p:cNvPr>
            <p:cNvSpPr txBox="1"/>
            <p:nvPr/>
          </p:nvSpPr>
          <p:spPr>
            <a:xfrm>
              <a:off x="742872" y="5409229"/>
              <a:ext cx="8867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탄탄면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공방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885A822-CE91-4C5E-306B-032EF8FCBD34}"/>
                </a:ext>
              </a:extLst>
            </p:cNvPr>
            <p:cNvSpPr txBox="1"/>
            <p:nvPr/>
          </p:nvSpPr>
          <p:spPr>
            <a:xfrm>
              <a:off x="735473" y="5606108"/>
              <a:ext cx="161294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경기 하남시 미사대로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750 </a:t>
              </a:r>
            </a:p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스타필드 하남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층</a:t>
              </a:r>
            </a:p>
          </p:txBody>
        </p:sp>
        <p:pic>
          <p:nvPicPr>
            <p:cNvPr id="342" name="Picture 2">
              <a:extLst>
                <a:ext uri="{FF2B5EF4-FFF2-40B4-BE49-F238E27FC236}">
                  <a16:creationId xmlns:a16="http://schemas.microsoft.com/office/drawing/2014/main" id="{51FDAF2D-8469-8B4B-92FD-F84DF13A63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49" b="5329"/>
            <a:stretch/>
          </p:blipFill>
          <p:spPr bwMode="auto">
            <a:xfrm>
              <a:off x="478391" y="3213892"/>
              <a:ext cx="2325600" cy="2107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3" name="순서도: 수행의 시작/종료 342">
              <a:extLst>
                <a:ext uri="{FF2B5EF4-FFF2-40B4-BE49-F238E27FC236}">
                  <a16:creationId xmlns:a16="http://schemas.microsoft.com/office/drawing/2014/main" id="{3005A811-D460-487F-F499-F7E40C2FEE4D}"/>
                </a:ext>
              </a:extLst>
            </p:cNvPr>
            <p:cNvSpPr/>
            <p:nvPr/>
          </p:nvSpPr>
          <p:spPr>
            <a:xfrm>
              <a:off x="970447" y="3058293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하남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 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52" name="그룹 351">
            <a:extLst>
              <a:ext uri="{FF2B5EF4-FFF2-40B4-BE49-F238E27FC236}">
                <a16:creationId xmlns:a16="http://schemas.microsoft.com/office/drawing/2014/main" id="{3B2244B8-FEEC-E15A-5CB8-3C7222C49FE0}"/>
              </a:ext>
            </a:extLst>
          </p:cNvPr>
          <p:cNvGrpSpPr/>
          <p:nvPr/>
        </p:nvGrpSpPr>
        <p:grpSpPr>
          <a:xfrm>
            <a:off x="7921425" y="2013874"/>
            <a:ext cx="2464952" cy="3863139"/>
            <a:chOff x="5422484" y="175846"/>
            <a:chExt cx="2464952" cy="3863139"/>
          </a:xfrm>
        </p:grpSpPr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D26689D0-E92E-1029-1541-89206B79C9E4}"/>
                </a:ext>
              </a:extLst>
            </p:cNvPr>
            <p:cNvGrpSpPr/>
            <p:nvPr/>
          </p:nvGrpSpPr>
          <p:grpSpPr>
            <a:xfrm>
              <a:off x="5422484" y="175846"/>
              <a:ext cx="2464952" cy="3863139"/>
              <a:chOff x="5422484" y="175846"/>
              <a:chExt cx="2464952" cy="3863139"/>
            </a:xfrm>
          </p:grpSpPr>
          <p:pic>
            <p:nvPicPr>
              <p:cNvPr id="355" name="그림 354">
                <a:extLst>
                  <a:ext uri="{FF2B5EF4-FFF2-40B4-BE49-F238E27FC236}">
                    <a16:creationId xmlns:a16="http://schemas.microsoft.com/office/drawing/2014/main" id="{B51B2D27-288E-4A6A-D911-942973B1C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2484" y="175846"/>
                <a:ext cx="2464952" cy="3863139"/>
              </a:xfrm>
              <a:prstGeom prst="rect">
                <a:avLst/>
              </a:prstGeom>
            </p:spPr>
          </p:pic>
          <p:pic>
            <p:nvPicPr>
              <p:cNvPr id="356" name="그림 355">
                <a:extLst>
                  <a:ext uri="{FF2B5EF4-FFF2-40B4-BE49-F238E27FC236}">
                    <a16:creationId xmlns:a16="http://schemas.microsoft.com/office/drawing/2014/main" id="{1426DE36-B80C-CCC2-0C59-CF5422DD8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8635" y="2249946"/>
                <a:ext cx="382173" cy="382173"/>
              </a:xfrm>
              <a:prstGeom prst="rect">
                <a:avLst/>
              </a:prstGeom>
            </p:spPr>
          </p:pic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C4FFFD95-EFDD-6358-B4CD-58503E0BA8FE}"/>
                  </a:ext>
                </a:extLst>
              </p:cNvPr>
              <p:cNvSpPr txBox="1"/>
              <p:nvPr/>
            </p:nvSpPr>
            <p:spPr>
              <a:xfrm>
                <a:off x="5745652" y="2198987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속초해변</a:t>
                </a: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D3B39BA8-726E-1038-3AC1-AD474C5990FB}"/>
                  </a:ext>
                </a:extLst>
              </p:cNvPr>
              <p:cNvSpPr txBox="1"/>
              <p:nvPr/>
            </p:nvSpPr>
            <p:spPr>
              <a:xfrm>
                <a:off x="5738253" y="2395866"/>
                <a:ext cx="17091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강원 속초시 </a:t>
                </a:r>
                <a:r>
                  <a:rPr lang="ko-KR" altLang="en-US" sz="1050" dirty="0" err="1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해오름로</a:t>
                </a:r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186-0</a:t>
                </a:r>
                <a:endPara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45988F7E-C0B6-17D2-9976-AD8EE86A0316}"/>
                  </a:ext>
                </a:extLst>
              </p:cNvPr>
              <p:cNvSpPr/>
              <p:nvPr/>
            </p:nvSpPr>
            <p:spPr>
              <a:xfrm>
                <a:off x="5547251" y="3001341"/>
                <a:ext cx="2201582" cy="8108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pic>
            <p:nvPicPr>
              <p:cNvPr id="360" name="Picture 2" descr="https://cdn.imweb.me/upload/S201712205a3a0910b89f5/b899fbfb1cb2b.jpg">
                <a:extLst>
                  <a:ext uri="{FF2B5EF4-FFF2-40B4-BE49-F238E27FC236}">
                    <a16:creationId xmlns:a16="http://schemas.microsoft.com/office/drawing/2014/main" id="{A2BA7EAD-94D7-3F2E-1AF6-24249AA13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4966" y="597701"/>
                <a:ext cx="2325600" cy="1551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1" name="순서도: 수행의 시작/종료 360">
                <a:extLst>
                  <a:ext uri="{FF2B5EF4-FFF2-40B4-BE49-F238E27FC236}">
                    <a16:creationId xmlns:a16="http://schemas.microsoft.com/office/drawing/2014/main" id="{19A29609-E4CA-2E95-A90B-D10352C7C5A0}"/>
                  </a:ext>
                </a:extLst>
              </p:cNvPr>
              <p:cNvSpPr/>
              <p:nvPr/>
            </p:nvSpPr>
            <p:spPr>
              <a:xfrm>
                <a:off x="5984216" y="456663"/>
                <a:ext cx="1341488" cy="311198"/>
              </a:xfrm>
              <a:prstGeom prst="flowChartTerminator">
                <a:avLst/>
              </a:prstGeom>
              <a:solidFill>
                <a:srgbClr val="5A73C2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solidFill>
                      <a:srgbClr val="F6E7B8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추천지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10</a:t>
                </a:r>
                <a:endPara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A3A3901D-AD1D-5933-9C4C-15CCA77AC4D0}"/>
                </a:ext>
              </a:extLst>
            </p:cNvPr>
            <p:cNvSpPr txBox="1"/>
            <p:nvPr/>
          </p:nvSpPr>
          <p:spPr>
            <a:xfrm>
              <a:off x="5539018" y="2985699"/>
              <a:ext cx="20858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연인이랑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데이트 코스 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자연관광</a:t>
              </a:r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66935810-C1AD-F851-37A3-F105556971E0}"/>
              </a:ext>
            </a:extLst>
          </p:cNvPr>
          <p:cNvGrpSpPr/>
          <p:nvPr/>
        </p:nvGrpSpPr>
        <p:grpSpPr>
          <a:xfrm>
            <a:off x="493394" y="2008150"/>
            <a:ext cx="2464952" cy="3863139"/>
            <a:chOff x="2845138" y="175846"/>
            <a:chExt cx="2464952" cy="3863139"/>
          </a:xfrm>
        </p:grpSpPr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5262E7B8-DA6B-44AF-DBF5-296AB732745A}"/>
                </a:ext>
              </a:extLst>
            </p:cNvPr>
            <p:cNvGrpSpPr/>
            <p:nvPr/>
          </p:nvGrpSpPr>
          <p:grpSpPr>
            <a:xfrm>
              <a:off x="2845138" y="175846"/>
              <a:ext cx="2464952" cy="3863139"/>
              <a:chOff x="2845138" y="175846"/>
              <a:chExt cx="2464952" cy="3863139"/>
            </a:xfrm>
          </p:grpSpPr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03F539AB-9381-BF34-6619-75E461E47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5138" y="175846"/>
                <a:ext cx="2464952" cy="3863139"/>
              </a:xfrm>
              <a:prstGeom prst="rect">
                <a:avLst/>
              </a:prstGeom>
            </p:spPr>
          </p:pic>
          <p:pic>
            <p:nvPicPr>
              <p:cNvPr id="366" name="그림 365">
                <a:extLst>
                  <a:ext uri="{FF2B5EF4-FFF2-40B4-BE49-F238E27FC236}">
                    <a16:creationId xmlns:a16="http://schemas.microsoft.com/office/drawing/2014/main" id="{E67710C5-319B-4B7F-7153-9B05E0D62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8343" y="2271686"/>
                <a:ext cx="382173" cy="382173"/>
              </a:xfrm>
              <a:prstGeom prst="rect">
                <a:avLst/>
              </a:prstGeom>
            </p:spPr>
          </p:pic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964FF739-F653-A910-87A3-7DC52E60D5D7}"/>
                  </a:ext>
                </a:extLst>
              </p:cNvPr>
              <p:cNvSpPr txBox="1"/>
              <p:nvPr/>
            </p:nvSpPr>
            <p:spPr>
              <a:xfrm>
                <a:off x="3185360" y="2220727"/>
                <a:ext cx="11528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을왕리</a:t>
                </a:r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해수욕장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8CFF0070-898D-31F4-0509-5754C4E75585}"/>
                  </a:ext>
                </a:extLst>
              </p:cNvPr>
              <p:cNvSpPr txBox="1"/>
              <p:nvPr/>
            </p:nvSpPr>
            <p:spPr>
              <a:xfrm>
                <a:off x="3177961" y="2417606"/>
                <a:ext cx="14093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인천 중구 </a:t>
                </a:r>
                <a:r>
                  <a:rPr lang="ko-KR" altLang="en-US" sz="1050" dirty="0" err="1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을왕로</a:t>
                </a:r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1050" dirty="0">
                    <a:solidFill>
                      <a:schemeClr val="accent1">
                        <a:lumMod val="7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52-0</a:t>
                </a:r>
                <a:endPara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48BA8899-0BBD-84F0-F358-A34769FCC625}"/>
                  </a:ext>
                </a:extLst>
              </p:cNvPr>
              <p:cNvSpPr/>
              <p:nvPr/>
            </p:nvSpPr>
            <p:spPr>
              <a:xfrm>
                <a:off x="2969905" y="3001341"/>
                <a:ext cx="2201582" cy="8108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pic>
            <p:nvPicPr>
              <p:cNvPr id="370" name="Picture 2" descr="https://cdn.1gan.co.kr/news/photo/201806/153557_102408_4737.jpg">
                <a:extLst>
                  <a:ext uri="{FF2B5EF4-FFF2-40B4-BE49-F238E27FC236}">
                    <a16:creationId xmlns:a16="http://schemas.microsoft.com/office/drawing/2014/main" id="{37FE6F1B-7462-84D2-9A1A-2505ACD053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4814" y="625439"/>
                <a:ext cx="2325600" cy="1546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1" name="순서도: 수행의 시작/종료 370">
                <a:extLst>
                  <a:ext uri="{FF2B5EF4-FFF2-40B4-BE49-F238E27FC236}">
                    <a16:creationId xmlns:a16="http://schemas.microsoft.com/office/drawing/2014/main" id="{CD812E4E-BF9D-B972-7D87-470932CDCD6A}"/>
                  </a:ext>
                </a:extLst>
              </p:cNvPr>
              <p:cNvSpPr/>
              <p:nvPr/>
            </p:nvSpPr>
            <p:spPr>
              <a:xfrm>
                <a:off x="3406870" y="456663"/>
                <a:ext cx="1341488" cy="311198"/>
              </a:xfrm>
              <a:prstGeom prst="flowChartTerminator">
                <a:avLst/>
              </a:prstGeom>
              <a:solidFill>
                <a:srgbClr val="5A73C2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solidFill>
                      <a:srgbClr val="F6E7B8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추천지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더잠실 3 Regular" panose="00000500000000000000" pitchFamily="2" charset="-127"/>
                    <a:ea typeface="더잠실 3 Regular" panose="00000500000000000000" pitchFamily="2" charset="-127"/>
                    <a:cs typeface="Pretendard ExtraBold" panose="02000903000000020004" pitchFamily="50" charset="-127"/>
                  </a:rPr>
                  <a:t>9</a:t>
                </a:r>
                <a:endPara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5851A4EB-B998-55CD-82A4-03AC5EFF4FC6}"/>
                </a:ext>
              </a:extLst>
            </p:cNvPr>
            <p:cNvSpPr txBox="1"/>
            <p:nvPr/>
          </p:nvSpPr>
          <p:spPr>
            <a:xfrm>
              <a:off x="2980725" y="2990732"/>
              <a:ext cx="20858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연인이랑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데이트 코스 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자연관광</a:t>
              </a:r>
            </a:p>
          </p:txBody>
        </p:sp>
      </p:grpSp>
      <p:grpSp>
        <p:nvGrpSpPr>
          <p:cNvPr id="372" name="그룹 371">
            <a:extLst>
              <a:ext uri="{FF2B5EF4-FFF2-40B4-BE49-F238E27FC236}">
                <a16:creationId xmlns:a16="http://schemas.microsoft.com/office/drawing/2014/main" id="{41EC34C8-C9B3-E2A3-3B59-6A05FCC98447}"/>
              </a:ext>
            </a:extLst>
          </p:cNvPr>
          <p:cNvGrpSpPr/>
          <p:nvPr/>
        </p:nvGrpSpPr>
        <p:grpSpPr>
          <a:xfrm>
            <a:off x="514572" y="2033970"/>
            <a:ext cx="2464952" cy="3248122"/>
            <a:chOff x="6948013" y="1158230"/>
            <a:chExt cx="2464952" cy="3248122"/>
          </a:xfrm>
        </p:grpSpPr>
        <p:pic>
          <p:nvPicPr>
            <p:cNvPr id="373" name="그림 372">
              <a:extLst>
                <a:ext uri="{FF2B5EF4-FFF2-40B4-BE49-F238E27FC236}">
                  <a16:creationId xmlns:a16="http://schemas.microsoft.com/office/drawing/2014/main" id="{699EE4D3-430E-DA6E-3968-310BE06FA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013" y="1158230"/>
              <a:ext cx="2464952" cy="3248122"/>
            </a:xfrm>
            <a:prstGeom prst="rect">
              <a:avLst/>
            </a:prstGeom>
          </p:spPr>
        </p:pic>
        <p:pic>
          <p:nvPicPr>
            <p:cNvPr id="374" name="그림 373">
              <a:extLst>
                <a:ext uri="{FF2B5EF4-FFF2-40B4-BE49-F238E27FC236}">
                  <a16:creationId xmlns:a16="http://schemas.microsoft.com/office/drawing/2014/main" id="{6AE03156-9E46-D59F-8917-4922BA698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253" y="3846485"/>
              <a:ext cx="382173" cy="382173"/>
            </a:xfrm>
            <a:prstGeom prst="rect">
              <a:avLst/>
            </a:prstGeom>
          </p:spPr>
        </p:pic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36467DC7-9FD6-4002-1693-485FBD372686}"/>
                </a:ext>
              </a:extLst>
            </p:cNvPr>
            <p:cNvSpPr txBox="1"/>
            <p:nvPr/>
          </p:nvSpPr>
          <p:spPr>
            <a:xfrm>
              <a:off x="7253270" y="3795526"/>
              <a:ext cx="17411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을왕리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300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도씨 해물갈비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BE353010-5C68-2F06-7B98-F11CF3FD2951}"/>
                </a:ext>
              </a:extLst>
            </p:cNvPr>
            <p:cNvSpPr txBox="1"/>
            <p:nvPr/>
          </p:nvSpPr>
          <p:spPr>
            <a:xfrm>
              <a:off x="7245871" y="3992405"/>
              <a:ext cx="14494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인천 중구 공항서로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601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377" name="Picture 2">
              <a:extLst>
                <a:ext uri="{FF2B5EF4-FFF2-40B4-BE49-F238E27FC236}">
                  <a16:creationId xmlns:a16="http://schemas.microsoft.com/office/drawing/2014/main" id="{697176A3-F77B-504D-2847-A0B7DD0856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3" b="2771"/>
            <a:stretch/>
          </p:blipFill>
          <p:spPr bwMode="auto">
            <a:xfrm>
              <a:off x="7017689" y="1598341"/>
              <a:ext cx="2325600" cy="1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8" name="순서도: 수행의 시작/종료 377">
              <a:extLst>
                <a:ext uri="{FF2B5EF4-FFF2-40B4-BE49-F238E27FC236}">
                  <a16:creationId xmlns:a16="http://schemas.microsoft.com/office/drawing/2014/main" id="{AD179A45-96DD-D397-F265-698C21F87026}"/>
                </a:ext>
              </a:extLst>
            </p:cNvPr>
            <p:cNvSpPr/>
            <p:nvPr/>
          </p:nvSpPr>
          <p:spPr>
            <a:xfrm>
              <a:off x="7509745" y="1439047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인천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 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5BBFB24-1BCF-CC4B-7EA3-AF697EE6F3E9}"/>
              </a:ext>
            </a:extLst>
          </p:cNvPr>
          <p:cNvGrpSpPr/>
          <p:nvPr/>
        </p:nvGrpSpPr>
        <p:grpSpPr>
          <a:xfrm>
            <a:off x="7910836" y="1981534"/>
            <a:ext cx="2464952" cy="3248122"/>
            <a:chOff x="5474506" y="4135705"/>
            <a:chExt cx="2464952" cy="3248122"/>
          </a:xfrm>
        </p:grpSpPr>
        <p:pic>
          <p:nvPicPr>
            <p:cNvPr id="380" name="그림 379">
              <a:extLst>
                <a:ext uri="{FF2B5EF4-FFF2-40B4-BE49-F238E27FC236}">
                  <a16:creationId xmlns:a16="http://schemas.microsoft.com/office/drawing/2014/main" id="{1518DDB8-C206-BE3F-D2CE-DE456175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506" y="4135705"/>
              <a:ext cx="2464952" cy="3248122"/>
            </a:xfrm>
            <a:prstGeom prst="rect">
              <a:avLst/>
            </a:prstGeom>
          </p:spPr>
        </p:pic>
        <p:pic>
          <p:nvPicPr>
            <p:cNvPr id="381" name="그림 380">
              <a:extLst>
                <a:ext uri="{FF2B5EF4-FFF2-40B4-BE49-F238E27FC236}">
                  <a16:creationId xmlns:a16="http://schemas.microsoft.com/office/drawing/2014/main" id="{0F7B1E43-1F88-49A5-4118-014301D28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646" y="6818417"/>
              <a:ext cx="382173" cy="382173"/>
            </a:xfrm>
            <a:prstGeom prst="rect">
              <a:avLst/>
            </a:prstGeom>
          </p:spPr>
        </p:pic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8BA0AD5-5B88-4ED9-1069-539A73DFFD6E}"/>
                </a:ext>
              </a:extLst>
            </p:cNvPr>
            <p:cNvSpPr txBox="1"/>
            <p:nvPr/>
          </p:nvSpPr>
          <p:spPr>
            <a:xfrm>
              <a:off x="5808663" y="6767458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청초물회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E5A162BE-E9A5-876B-159A-FD60330ADD9A}"/>
                </a:ext>
              </a:extLst>
            </p:cNvPr>
            <p:cNvSpPr txBox="1"/>
            <p:nvPr/>
          </p:nvSpPr>
          <p:spPr>
            <a:xfrm>
              <a:off x="5801264" y="6964337"/>
              <a:ext cx="170591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강원 속초시 엑스포로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12-36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384" name="그림 383">
              <a:extLst>
                <a:ext uri="{FF2B5EF4-FFF2-40B4-BE49-F238E27FC236}">
                  <a16:creationId xmlns:a16="http://schemas.microsoft.com/office/drawing/2014/main" id="{C261F2A7-79BD-B740-3CC5-A389DDBE2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5541063" y="4587382"/>
              <a:ext cx="2325600" cy="1863517"/>
            </a:xfrm>
            <a:prstGeom prst="rect">
              <a:avLst/>
            </a:prstGeom>
          </p:spPr>
        </p:pic>
        <p:sp>
          <p:nvSpPr>
            <p:cNvPr id="385" name="순서도: 수행의 시작/종료 384">
              <a:extLst>
                <a:ext uri="{FF2B5EF4-FFF2-40B4-BE49-F238E27FC236}">
                  <a16:creationId xmlns:a16="http://schemas.microsoft.com/office/drawing/2014/main" id="{A3CFC1BE-2508-FAB9-41AC-E4037E6E08CD}"/>
                </a:ext>
              </a:extLst>
            </p:cNvPr>
            <p:cNvSpPr/>
            <p:nvPr/>
          </p:nvSpPr>
          <p:spPr>
            <a:xfrm>
              <a:off x="6036238" y="4416522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속초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 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6189BEF5-47DC-B427-56FE-C155B09BED88}"/>
              </a:ext>
            </a:extLst>
          </p:cNvPr>
          <p:cNvGrpSpPr/>
          <p:nvPr/>
        </p:nvGrpSpPr>
        <p:grpSpPr>
          <a:xfrm>
            <a:off x="486095" y="2016729"/>
            <a:ext cx="2464952" cy="3248122"/>
            <a:chOff x="2868839" y="4135705"/>
            <a:chExt cx="2464952" cy="3248122"/>
          </a:xfrm>
        </p:grpSpPr>
        <p:pic>
          <p:nvPicPr>
            <p:cNvPr id="387" name="그림 386">
              <a:extLst>
                <a:ext uri="{FF2B5EF4-FFF2-40B4-BE49-F238E27FC236}">
                  <a16:creationId xmlns:a16="http://schemas.microsoft.com/office/drawing/2014/main" id="{857D25CD-C4E8-DD2E-E2FE-60E9782D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839" y="4135705"/>
              <a:ext cx="2464952" cy="3248122"/>
            </a:xfrm>
            <a:prstGeom prst="rect">
              <a:avLst/>
            </a:prstGeom>
          </p:spPr>
        </p:pic>
        <p:pic>
          <p:nvPicPr>
            <p:cNvPr id="388" name="그림 387">
              <a:extLst>
                <a:ext uri="{FF2B5EF4-FFF2-40B4-BE49-F238E27FC236}">
                  <a16:creationId xmlns:a16="http://schemas.microsoft.com/office/drawing/2014/main" id="{73DDF680-1C5A-61C3-DA11-EDB3F1E04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079" y="6823960"/>
              <a:ext cx="382173" cy="382173"/>
            </a:xfrm>
            <a:prstGeom prst="rect">
              <a:avLst/>
            </a:prstGeom>
          </p:spPr>
        </p:pic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396B26DF-9242-7F1B-AA7B-B4527A3E28A0}"/>
                </a:ext>
              </a:extLst>
            </p:cNvPr>
            <p:cNvSpPr txBox="1"/>
            <p:nvPr/>
          </p:nvSpPr>
          <p:spPr>
            <a:xfrm>
              <a:off x="3174096" y="6773001"/>
              <a:ext cx="10198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미시안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제빵소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AD5FC6BB-0866-79BB-2A83-1B07ADF7BEE2}"/>
                </a:ext>
              </a:extLst>
            </p:cNvPr>
            <p:cNvSpPr txBox="1"/>
            <p:nvPr/>
          </p:nvSpPr>
          <p:spPr>
            <a:xfrm>
              <a:off x="3166697" y="6969880"/>
              <a:ext cx="158889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인천 중구 </a:t>
              </a:r>
              <a:r>
                <a:rPr lang="ko-KR" altLang="en-US" sz="1050" dirty="0" err="1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마시란로</a:t>
              </a: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155-0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391" name="그림 390">
              <a:extLst>
                <a:ext uri="{FF2B5EF4-FFF2-40B4-BE49-F238E27FC236}">
                  <a16:creationId xmlns:a16="http://schemas.microsoft.com/office/drawing/2014/main" id="{26568D9E-2E05-FE0A-D570-A873A7481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2938717" y="4588304"/>
              <a:ext cx="2325600" cy="1734223"/>
            </a:xfrm>
            <a:prstGeom prst="rect">
              <a:avLst/>
            </a:prstGeom>
          </p:spPr>
        </p:pic>
        <p:sp>
          <p:nvSpPr>
            <p:cNvPr id="392" name="순서도: 수행의 시작/종료 391">
              <a:extLst>
                <a:ext uri="{FF2B5EF4-FFF2-40B4-BE49-F238E27FC236}">
                  <a16:creationId xmlns:a16="http://schemas.microsoft.com/office/drawing/2014/main" id="{27662EE0-732E-D3D2-B82B-B0D5930D6833}"/>
                </a:ext>
              </a:extLst>
            </p:cNvPr>
            <p:cNvSpPr/>
            <p:nvPr/>
          </p:nvSpPr>
          <p:spPr>
            <a:xfrm>
              <a:off x="3430571" y="4416522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인천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 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93" name="그룹 392">
            <a:extLst>
              <a:ext uri="{FF2B5EF4-FFF2-40B4-BE49-F238E27FC236}">
                <a16:creationId xmlns:a16="http://schemas.microsoft.com/office/drawing/2014/main" id="{803F0CE2-0457-66C8-99A8-1B7AB199213F}"/>
              </a:ext>
            </a:extLst>
          </p:cNvPr>
          <p:cNvGrpSpPr/>
          <p:nvPr/>
        </p:nvGrpSpPr>
        <p:grpSpPr>
          <a:xfrm>
            <a:off x="7925674" y="2022710"/>
            <a:ext cx="2464952" cy="3248122"/>
            <a:chOff x="8063000" y="4135705"/>
            <a:chExt cx="2464952" cy="3248122"/>
          </a:xfrm>
        </p:grpSpPr>
        <p:pic>
          <p:nvPicPr>
            <p:cNvPr id="394" name="그림 393">
              <a:extLst>
                <a:ext uri="{FF2B5EF4-FFF2-40B4-BE49-F238E27FC236}">
                  <a16:creationId xmlns:a16="http://schemas.microsoft.com/office/drawing/2014/main" id="{EE83AA42-5C29-31B1-125D-7A03AE40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3000" y="4135705"/>
              <a:ext cx="2464952" cy="3248122"/>
            </a:xfrm>
            <a:prstGeom prst="rect">
              <a:avLst/>
            </a:prstGeom>
          </p:spPr>
        </p:pic>
        <p:pic>
          <p:nvPicPr>
            <p:cNvPr id="395" name="그림 394">
              <a:extLst>
                <a:ext uri="{FF2B5EF4-FFF2-40B4-BE49-F238E27FC236}">
                  <a16:creationId xmlns:a16="http://schemas.microsoft.com/office/drawing/2014/main" id="{010619BB-03DF-8E3D-DD51-0A665DC3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140" y="6818417"/>
              <a:ext cx="382173" cy="382173"/>
            </a:xfrm>
            <a:prstGeom prst="rect">
              <a:avLst/>
            </a:prstGeom>
          </p:spPr>
        </p:pic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F48F759-1C09-6E23-1630-58467929676A}"/>
                </a:ext>
              </a:extLst>
            </p:cNvPr>
            <p:cNvSpPr txBox="1"/>
            <p:nvPr/>
          </p:nvSpPr>
          <p:spPr>
            <a:xfrm>
              <a:off x="8397157" y="6767458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봉브레드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F617381F-A5EE-E662-88E1-9310ABA276BF}"/>
                </a:ext>
              </a:extLst>
            </p:cNvPr>
            <p:cNvSpPr txBox="1"/>
            <p:nvPr/>
          </p:nvSpPr>
          <p:spPr>
            <a:xfrm>
              <a:off x="8389758" y="6964337"/>
              <a:ext cx="179728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강원 속초시 동해대로 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4344-1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398" name="그림 397">
              <a:extLst>
                <a:ext uri="{FF2B5EF4-FFF2-40B4-BE49-F238E27FC236}">
                  <a16:creationId xmlns:a16="http://schemas.microsoft.com/office/drawing/2014/main" id="{D7C82BF8-5568-226C-1FDF-8BDB7E18A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t="329" b="11066"/>
            <a:stretch/>
          </p:blipFill>
          <p:spPr>
            <a:xfrm>
              <a:off x="8132676" y="4583810"/>
              <a:ext cx="2325600" cy="1940159"/>
            </a:xfrm>
            <a:prstGeom prst="rect">
              <a:avLst/>
            </a:prstGeom>
          </p:spPr>
        </p:pic>
        <p:sp>
          <p:nvSpPr>
            <p:cNvPr id="399" name="순서도: 수행의 시작/종료 398">
              <a:extLst>
                <a:ext uri="{FF2B5EF4-FFF2-40B4-BE49-F238E27FC236}">
                  <a16:creationId xmlns:a16="http://schemas.microsoft.com/office/drawing/2014/main" id="{FB033FB5-2712-AC46-7B6A-8D7FB963111E}"/>
                </a:ext>
              </a:extLst>
            </p:cNvPr>
            <p:cNvSpPr/>
            <p:nvPr/>
          </p:nvSpPr>
          <p:spPr>
            <a:xfrm>
              <a:off x="8624732" y="4416522"/>
              <a:ext cx="1341488" cy="311198"/>
            </a:xfrm>
            <a:prstGeom prst="flowChartTerminator">
              <a:avLst/>
            </a:prstGeom>
            <a:solidFill>
              <a:srgbClr val="5A73C2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속초 </a:t>
              </a:r>
              <a:r>
                <a:rPr lang="ko-KR" altLang="en-US" sz="1500" dirty="0">
                  <a:solidFill>
                    <a:srgbClr val="F6E7B8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rPr>
                <a:t>맛집</a:t>
              </a:r>
              <a:endParaRPr lang="ko-KR" altLang="en-US" sz="15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23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D9F0100F-7637-6B45-1455-74D2DC2BA209}"/>
              </a:ext>
            </a:extLst>
          </p:cNvPr>
          <p:cNvGrpSpPr/>
          <p:nvPr/>
        </p:nvGrpSpPr>
        <p:grpSpPr>
          <a:xfrm>
            <a:off x="1942955" y="2169065"/>
            <a:ext cx="2286534" cy="3010678"/>
            <a:chOff x="7320352" y="1729273"/>
            <a:chExt cx="2286534" cy="3010678"/>
          </a:xfrm>
        </p:grpSpPr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279621F0-1AE9-8110-0A01-28850D5BACD2}"/>
                </a:ext>
              </a:extLst>
            </p:cNvPr>
            <p:cNvGrpSpPr/>
            <p:nvPr/>
          </p:nvGrpSpPr>
          <p:grpSpPr>
            <a:xfrm>
              <a:off x="7320352" y="1729273"/>
              <a:ext cx="2286534" cy="3010678"/>
              <a:chOff x="7320352" y="1729273"/>
              <a:chExt cx="2286534" cy="301067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6" name="사각형: 둥근 모서리 205">
                <a:extLst>
                  <a:ext uri="{FF2B5EF4-FFF2-40B4-BE49-F238E27FC236}">
                    <a16:creationId xmlns:a16="http://schemas.microsoft.com/office/drawing/2014/main" id="{5039416D-5F0D-93E0-3A59-266C9E736A40}"/>
                  </a:ext>
                </a:extLst>
              </p:cNvPr>
              <p:cNvSpPr/>
              <p:nvPr/>
            </p:nvSpPr>
            <p:spPr>
              <a:xfrm>
                <a:off x="7320352" y="1892506"/>
                <a:ext cx="2286534" cy="2847445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204" name="사각형: 위쪽 모서리의 한쪽은 둥글고 다른 한쪽은 잘림 203">
                <a:extLst>
                  <a:ext uri="{FF2B5EF4-FFF2-40B4-BE49-F238E27FC236}">
                    <a16:creationId xmlns:a16="http://schemas.microsoft.com/office/drawing/2014/main" id="{4AE4DA39-6653-E010-329C-61B3D821482E}"/>
                  </a:ext>
                </a:extLst>
              </p:cNvPr>
              <p:cNvSpPr/>
              <p:nvPr/>
            </p:nvSpPr>
            <p:spPr>
              <a:xfrm>
                <a:off x="7320352" y="1729273"/>
                <a:ext cx="2286534" cy="524583"/>
              </a:xfrm>
              <a:prstGeom prst="snipRoundRect">
                <a:avLst/>
              </a:prstGeom>
              <a:solidFill>
                <a:srgbClr val="FEDE5A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7F3A3D25-02ED-1BA3-0E36-0C3D1E8FAA6B}"/>
                  </a:ext>
                </a:extLst>
              </p:cNvPr>
              <p:cNvSpPr txBox="1"/>
              <p:nvPr/>
            </p:nvSpPr>
            <p:spPr>
              <a:xfrm>
                <a:off x="8002554" y="1755275"/>
                <a:ext cx="1001487" cy="461665"/>
              </a:xfrm>
              <a:prstGeom prst="rect">
                <a:avLst/>
              </a:prstGeom>
              <a:noFill/>
              <a:ln w="22225"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bg1"/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던파 비트비트체 TTF" panose="02000803000000000000" pitchFamily="2" charset="-127"/>
                    <a:ea typeface="던파 비트비트체 TTF" panose="02000803000000000000" pitchFamily="2" charset="-127"/>
                  </a:rPr>
                  <a:t>데이터</a:t>
                </a:r>
              </a:p>
            </p:txBody>
          </p:sp>
        </p:grpSp>
        <p:pic>
          <p:nvPicPr>
            <p:cNvPr id="210" name="Picture 8" descr="KOSIS 국가통계포털 바로가기">
              <a:extLst>
                <a:ext uri="{FF2B5EF4-FFF2-40B4-BE49-F238E27FC236}">
                  <a16:creationId xmlns:a16="http://schemas.microsoft.com/office/drawing/2014/main" id="{E9141CBD-2FD3-42B8-7F81-BD7565AB2B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9" t="25274" r="14891" b="27666"/>
            <a:stretch/>
          </p:blipFill>
          <p:spPr bwMode="auto">
            <a:xfrm>
              <a:off x="7843934" y="3163120"/>
              <a:ext cx="1318728" cy="6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12" descr="한국관광 데이터랩">
              <a:extLst>
                <a:ext uri="{FF2B5EF4-FFF2-40B4-BE49-F238E27FC236}">
                  <a16:creationId xmlns:a16="http://schemas.microsoft.com/office/drawing/2014/main" id="{DC28D89D-E33D-65D2-6EA8-601F6F4E68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7" t="13076" r="11176" b="17346"/>
            <a:stretch/>
          </p:blipFill>
          <p:spPr bwMode="auto">
            <a:xfrm>
              <a:off x="7391323" y="2417089"/>
              <a:ext cx="2108185" cy="66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42" descr="신한은행 로고">
              <a:extLst>
                <a:ext uri="{FF2B5EF4-FFF2-40B4-BE49-F238E27FC236}">
                  <a16:creationId xmlns:a16="http://schemas.microsoft.com/office/drawing/2014/main" id="{C6D383FF-9A1B-9727-1834-8AAFE4D0CA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2" b="13950"/>
            <a:stretch/>
          </p:blipFill>
          <p:spPr bwMode="auto">
            <a:xfrm>
              <a:off x="7465968" y="3901622"/>
              <a:ext cx="1934228" cy="53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773DD53-F28D-8760-DECC-AB6E3AA61285}"/>
              </a:ext>
            </a:extLst>
          </p:cNvPr>
          <p:cNvGrpSpPr/>
          <p:nvPr/>
        </p:nvGrpSpPr>
        <p:grpSpPr>
          <a:xfrm>
            <a:off x="6932103" y="2169065"/>
            <a:ext cx="2322987" cy="3010678"/>
            <a:chOff x="6932103" y="2169065"/>
            <a:chExt cx="2322987" cy="3010678"/>
          </a:xfrm>
        </p:grpSpPr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71A00F58-460A-CF55-8D5E-647A615FD186}"/>
                </a:ext>
              </a:extLst>
            </p:cNvPr>
            <p:cNvGrpSpPr/>
            <p:nvPr/>
          </p:nvGrpSpPr>
          <p:grpSpPr>
            <a:xfrm>
              <a:off x="6968556" y="2169065"/>
              <a:ext cx="2286534" cy="3010678"/>
              <a:chOff x="4772027" y="4033935"/>
              <a:chExt cx="2286534" cy="301067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7" name="사각형: 둥근 모서리 216">
                <a:extLst>
                  <a:ext uri="{FF2B5EF4-FFF2-40B4-BE49-F238E27FC236}">
                    <a16:creationId xmlns:a16="http://schemas.microsoft.com/office/drawing/2014/main" id="{CBB52C45-0209-C2DB-A0B5-3E277B620F9E}"/>
                  </a:ext>
                </a:extLst>
              </p:cNvPr>
              <p:cNvSpPr/>
              <p:nvPr/>
            </p:nvSpPr>
            <p:spPr>
              <a:xfrm>
                <a:off x="4772027" y="4197168"/>
                <a:ext cx="2286534" cy="2847445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218" name="사각형: 위쪽 모서리의 한쪽은 둥글고 다른 한쪽은 잘림 217">
                <a:extLst>
                  <a:ext uri="{FF2B5EF4-FFF2-40B4-BE49-F238E27FC236}">
                    <a16:creationId xmlns:a16="http://schemas.microsoft.com/office/drawing/2014/main" id="{A7669638-606C-6C91-582E-49871E01049C}"/>
                  </a:ext>
                </a:extLst>
              </p:cNvPr>
              <p:cNvSpPr/>
              <p:nvPr/>
            </p:nvSpPr>
            <p:spPr>
              <a:xfrm>
                <a:off x="4772027" y="4033935"/>
                <a:ext cx="2286534" cy="524583"/>
              </a:xfrm>
              <a:prstGeom prst="snipRoundRect">
                <a:avLst/>
              </a:prstGeom>
              <a:solidFill>
                <a:srgbClr val="D9D9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40E1519-1A0D-1390-48A7-08C2344ED5B8}"/>
                  </a:ext>
                </a:extLst>
              </p:cNvPr>
              <p:cNvSpPr txBox="1"/>
              <p:nvPr/>
            </p:nvSpPr>
            <p:spPr>
              <a:xfrm>
                <a:off x="5402103" y="4046759"/>
                <a:ext cx="1001487" cy="461665"/>
              </a:xfrm>
              <a:prstGeom prst="rect">
                <a:avLst/>
              </a:prstGeom>
              <a:noFill/>
              <a:ln w="22225"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bg1"/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던파 비트비트체 TTF" panose="02000803000000000000" pitchFamily="2" charset="-127"/>
                    <a:ea typeface="던파 비트비트체 TTF" panose="02000803000000000000" pitchFamily="2" charset="-127"/>
                  </a:rPr>
                  <a:t>사용 툴</a:t>
                </a:r>
              </a:p>
            </p:txBody>
          </p:sp>
        </p:grpSp>
        <p:pic>
          <p:nvPicPr>
            <p:cNvPr id="221" name="Picture 2" descr="하둡의 기본 개념 (HDFS, heartbeat, MapReduce, MapReduce job)">
              <a:extLst>
                <a:ext uri="{FF2B5EF4-FFF2-40B4-BE49-F238E27FC236}">
                  <a16:creationId xmlns:a16="http://schemas.microsoft.com/office/drawing/2014/main" id="{91568C3E-DB95-65BA-6D81-CBC30C6DE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1105" y="2750265"/>
              <a:ext cx="2047289" cy="993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2" name="Picture 4" descr="BIGDATA Platform] 빅데이터 탐색 기술 : 하이브(Hive)">
              <a:extLst>
                <a:ext uri="{FF2B5EF4-FFF2-40B4-BE49-F238E27FC236}">
                  <a16:creationId xmlns:a16="http://schemas.microsoft.com/office/drawing/2014/main" id="{FC998A0D-D6C4-59B0-0D5F-C0B30ED8F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103" y="3556427"/>
              <a:ext cx="1363261" cy="992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4" name="Picture 6" descr="Oracle] 오라클 데이터베이스 개념과 구조">
              <a:extLst>
                <a:ext uri="{FF2B5EF4-FFF2-40B4-BE49-F238E27FC236}">
                  <a16:creationId xmlns:a16="http://schemas.microsoft.com/office/drawing/2014/main" id="{D2BA4D29-C5E7-5233-FDC1-288332754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3974" y="4475925"/>
              <a:ext cx="1655698" cy="67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" name="Picture 10" descr="TryHackMe | Linux Fundamentals">
              <a:extLst>
                <a:ext uri="{FF2B5EF4-FFF2-40B4-BE49-F238E27FC236}">
                  <a16:creationId xmlns:a16="http://schemas.microsoft.com/office/drawing/2014/main" id="{4D7F42E3-E47E-D41E-6C11-19E669395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9218" y="3592831"/>
              <a:ext cx="919498" cy="919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7E3253F9-FF5D-B371-142D-1E483B3A525D}"/>
              </a:ext>
            </a:extLst>
          </p:cNvPr>
          <p:cNvGrpSpPr/>
          <p:nvPr/>
        </p:nvGrpSpPr>
        <p:grpSpPr>
          <a:xfrm>
            <a:off x="4437529" y="2169065"/>
            <a:ext cx="2286534" cy="3010678"/>
            <a:chOff x="861893" y="4290769"/>
            <a:chExt cx="2286534" cy="3010678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AC48078B-32F2-CEB9-14DE-3B68E3874DDE}"/>
                </a:ext>
              </a:extLst>
            </p:cNvPr>
            <p:cNvGrpSpPr/>
            <p:nvPr/>
          </p:nvGrpSpPr>
          <p:grpSpPr>
            <a:xfrm>
              <a:off x="861893" y="4290769"/>
              <a:ext cx="2286534" cy="3010678"/>
              <a:chOff x="426890" y="4358369"/>
              <a:chExt cx="2286534" cy="301067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7" name="사각형: 둥근 모서리 226">
                <a:extLst>
                  <a:ext uri="{FF2B5EF4-FFF2-40B4-BE49-F238E27FC236}">
                    <a16:creationId xmlns:a16="http://schemas.microsoft.com/office/drawing/2014/main" id="{E1FA78E4-6EE1-73D3-2F5E-64951D67CE7A}"/>
                  </a:ext>
                </a:extLst>
              </p:cNvPr>
              <p:cNvSpPr/>
              <p:nvPr/>
            </p:nvSpPr>
            <p:spPr>
              <a:xfrm>
                <a:off x="426890" y="4521602"/>
                <a:ext cx="2286534" cy="2847445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228" name="사각형: 위쪽 모서리의 한쪽은 둥글고 다른 한쪽은 잘림 227">
                <a:extLst>
                  <a:ext uri="{FF2B5EF4-FFF2-40B4-BE49-F238E27FC236}">
                    <a16:creationId xmlns:a16="http://schemas.microsoft.com/office/drawing/2014/main" id="{5E40F620-221A-272E-319E-6B5C104FA241}"/>
                  </a:ext>
                </a:extLst>
              </p:cNvPr>
              <p:cNvSpPr/>
              <p:nvPr/>
            </p:nvSpPr>
            <p:spPr>
              <a:xfrm>
                <a:off x="426890" y="4358369"/>
                <a:ext cx="2286534" cy="524583"/>
              </a:xfrm>
              <a:prstGeom prst="snipRoundRect">
                <a:avLst/>
              </a:prstGeom>
              <a:solidFill>
                <a:srgbClr val="5CE2E7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더잠실 3 Regular" panose="00000500000000000000" pitchFamily="2" charset="-127"/>
                  <a:ea typeface="더잠실 3 Regular" panose="00000500000000000000" pitchFamily="2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29345C4-9455-6A91-20DA-FA116008A3C1}"/>
                  </a:ext>
                </a:extLst>
              </p:cNvPr>
              <p:cNvSpPr txBox="1"/>
              <p:nvPr/>
            </p:nvSpPr>
            <p:spPr>
              <a:xfrm>
                <a:off x="835394" y="4358369"/>
                <a:ext cx="1749948" cy="461665"/>
              </a:xfrm>
              <a:prstGeom prst="rect">
                <a:avLst/>
              </a:prstGeom>
              <a:noFill/>
              <a:ln w="22225"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ln>
                      <a:solidFill>
                        <a:schemeClr val="bg1"/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던파 비트비트체 TTF" panose="02000803000000000000" pitchFamily="2" charset="-127"/>
                    <a:ea typeface="던파 비트비트체 TTF" panose="02000803000000000000" pitchFamily="2" charset="-127"/>
                  </a:rPr>
                  <a:t>소셜 미디어</a:t>
                </a:r>
                <a:endParaRPr lang="ko-KR" altLang="en-US" sz="2400" dirty="0">
                  <a:ln>
                    <a:solidFill>
                      <a:schemeClr val="bg1"/>
                    </a:solidFill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던파 비트비트체 TTF" panose="02000803000000000000" pitchFamily="2" charset="-127"/>
                  <a:ea typeface="던파 비트비트체 TTF" panose="02000803000000000000" pitchFamily="2" charset="-127"/>
                </a:endParaRPr>
              </a:p>
            </p:txBody>
          </p:sp>
        </p:grp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300CAEEE-72EF-021C-53B2-B69FEAD9B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9948" b="50533"/>
            <a:stretch/>
          </p:blipFill>
          <p:spPr>
            <a:xfrm>
              <a:off x="1626739" y="4915685"/>
              <a:ext cx="710694" cy="681102"/>
            </a:xfrm>
            <a:prstGeom prst="rect">
              <a:avLst/>
            </a:prstGeom>
          </p:spPr>
        </p:pic>
        <p:pic>
          <p:nvPicPr>
            <p:cNvPr id="234" name="그림 233">
              <a:extLst>
                <a:ext uri="{FF2B5EF4-FFF2-40B4-BE49-F238E27FC236}">
                  <a16:creationId xmlns:a16="http://schemas.microsoft.com/office/drawing/2014/main" id="{3409E38E-3411-F7F9-194C-5D4215FAE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9948" b="50533"/>
            <a:stretch/>
          </p:blipFill>
          <p:spPr>
            <a:xfrm>
              <a:off x="1658222" y="5604071"/>
              <a:ext cx="710693" cy="681102"/>
            </a:xfrm>
            <a:prstGeom prst="rect">
              <a:avLst/>
            </a:prstGeom>
          </p:spPr>
        </p:pic>
        <p:pic>
          <p:nvPicPr>
            <p:cNvPr id="235" name="그림 234">
              <a:extLst>
                <a:ext uri="{FF2B5EF4-FFF2-40B4-BE49-F238E27FC236}">
                  <a16:creationId xmlns:a16="http://schemas.microsoft.com/office/drawing/2014/main" id="{3622BE78-EC42-E78A-3A1F-D550C371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9591" t="50300" r="357" b="233"/>
            <a:stretch/>
          </p:blipFill>
          <p:spPr>
            <a:xfrm>
              <a:off x="1658222" y="6283436"/>
              <a:ext cx="710693" cy="681102"/>
            </a:xfrm>
            <a:prstGeom prst="rect">
              <a:avLst/>
            </a:prstGeom>
          </p:spPr>
        </p:pic>
      </p:grpSp>
      <p:sp>
        <p:nvSpPr>
          <p:cNvPr id="239" name="자유형: 도형 238">
            <a:extLst>
              <a:ext uri="{FF2B5EF4-FFF2-40B4-BE49-F238E27FC236}">
                <a16:creationId xmlns:a16="http://schemas.microsoft.com/office/drawing/2014/main" id="{5D5FB6FB-BE0A-408E-71B4-023DE6284E23}"/>
              </a:ext>
            </a:extLst>
          </p:cNvPr>
          <p:cNvSpPr/>
          <p:nvPr/>
        </p:nvSpPr>
        <p:spPr>
          <a:xfrm rot="10800000" flipV="1">
            <a:off x="0" y="84719"/>
            <a:ext cx="3129280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데이터 출처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891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F92C9BC-483C-4983-A8E2-806AD7F1A974}"/>
              </a:ext>
            </a:extLst>
          </p:cNvPr>
          <p:cNvGrpSpPr/>
          <p:nvPr/>
        </p:nvGrpSpPr>
        <p:grpSpPr>
          <a:xfrm>
            <a:off x="2909952" y="2054199"/>
            <a:ext cx="4871904" cy="2910324"/>
            <a:chOff x="2909952" y="1522818"/>
            <a:chExt cx="4871904" cy="29103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BEA24A-76AB-452A-AF62-74CB6889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571" y="1522818"/>
              <a:ext cx="3664666" cy="291032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E70C3D-6B86-4213-82AD-C94599BC3F1E}"/>
                </a:ext>
              </a:extLst>
            </p:cNvPr>
            <p:cNvSpPr txBox="1"/>
            <p:nvPr/>
          </p:nvSpPr>
          <p:spPr>
            <a:xfrm>
              <a:off x="2909952" y="3108155"/>
              <a:ext cx="48719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98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CCCBEDB-6781-F523-8DDA-C2E9A9CCCB2F}"/>
              </a:ext>
            </a:extLst>
          </p:cNvPr>
          <p:cNvCxnSpPr>
            <a:cxnSpLocks/>
          </p:cNvCxnSpPr>
          <p:nvPr/>
        </p:nvCxnSpPr>
        <p:spPr>
          <a:xfrm flipV="1">
            <a:off x="7664701" y="1298855"/>
            <a:ext cx="0" cy="4629692"/>
          </a:xfrm>
          <a:prstGeom prst="line">
            <a:avLst/>
          </a:prstGeom>
          <a:ln w="41275">
            <a:gradFill flip="none" rotWithShape="1">
              <a:gsLst>
                <a:gs pos="0">
                  <a:srgbClr val="2A88F9"/>
                </a:gs>
                <a:gs pos="100000">
                  <a:srgbClr val="1FC0C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DFC6B77-6156-9113-8CF4-0AA88022204B}"/>
              </a:ext>
            </a:extLst>
          </p:cNvPr>
          <p:cNvSpPr/>
          <p:nvPr/>
        </p:nvSpPr>
        <p:spPr>
          <a:xfrm>
            <a:off x="7460557" y="4577068"/>
            <a:ext cx="1517332" cy="427278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360363">
              <a:defRPr/>
            </a:pPr>
            <a:r>
              <a:rPr lang="en-US" altLang="ko-KR" sz="700" dirty="0">
                <a:solidFill>
                  <a:prstClr val="white">
                    <a:lumMod val="85000"/>
                  </a:prstClr>
                </a:solidFill>
              </a:rPr>
              <a:t>Data processing</a:t>
            </a:r>
          </a:p>
          <a:p>
            <a:pPr marL="360363"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PROCESS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885A86-8B51-4544-2E48-98BD7A02D457}"/>
              </a:ext>
            </a:extLst>
          </p:cNvPr>
          <p:cNvGrpSpPr/>
          <p:nvPr/>
        </p:nvGrpSpPr>
        <p:grpSpPr>
          <a:xfrm>
            <a:off x="7511665" y="4617288"/>
            <a:ext cx="339891" cy="339891"/>
            <a:chOff x="1091240" y="320348"/>
            <a:chExt cx="252000" cy="2520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551AF1E-0BEC-133E-7135-C9C9140225F0}"/>
                </a:ext>
              </a:extLst>
            </p:cNvPr>
            <p:cNvSpPr/>
            <p:nvPr/>
          </p:nvSpPr>
          <p:spPr>
            <a:xfrm>
              <a:off x="1091240" y="320348"/>
              <a:ext cx="252000" cy="252000"/>
            </a:xfrm>
            <a:prstGeom prst="roundRect">
              <a:avLst>
                <a:gd name="adj" fmla="val 15263"/>
              </a:avLst>
            </a:prstGeom>
            <a:solidFill>
              <a:srgbClr val="2A88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endPara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C252A031-826E-EB52-A2F0-EB6AFFD5063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785" y="347901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F273D20-98D7-050F-A86B-FCE5459646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EAAD6088-4E66-19BA-771E-8C64C7C2B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56D11CD8-90EF-24BD-1A1E-5804CD7DB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40919F0E-B71B-DD02-B592-C4D385454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D4285D6E-C924-9BBE-2701-52D68FA62702}"/>
              </a:ext>
            </a:extLst>
          </p:cNvPr>
          <p:cNvSpPr/>
          <p:nvPr/>
        </p:nvSpPr>
        <p:spPr>
          <a:xfrm>
            <a:off x="8865111" y="4768753"/>
            <a:ext cx="45719" cy="45719"/>
          </a:xfrm>
          <a:prstGeom prst="ellipse">
            <a:avLst/>
          </a:prstGeom>
          <a:solidFill>
            <a:srgbClr val="2A88F9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67A49F-28E7-0B8F-4064-7433482A4DC6}"/>
              </a:ext>
            </a:extLst>
          </p:cNvPr>
          <p:cNvSpPr/>
          <p:nvPr/>
        </p:nvSpPr>
        <p:spPr>
          <a:xfrm>
            <a:off x="7467215" y="2395269"/>
            <a:ext cx="1517332" cy="427278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360363">
              <a:defRPr/>
            </a:pPr>
            <a:r>
              <a:rPr lang="en-US" altLang="ko-KR" sz="700" dirty="0">
                <a:solidFill>
                  <a:prstClr val="white">
                    <a:lumMod val="85000"/>
                  </a:prstClr>
                </a:solidFill>
              </a:rPr>
              <a:t>Data collection</a:t>
            </a:r>
          </a:p>
          <a:p>
            <a:pPr marL="360363"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ANALYZE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C62D1B-6179-BD53-DBBE-4E75E5C3C8BC}"/>
              </a:ext>
            </a:extLst>
          </p:cNvPr>
          <p:cNvGrpSpPr/>
          <p:nvPr/>
        </p:nvGrpSpPr>
        <p:grpSpPr>
          <a:xfrm>
            <a:off x="7518323" y="2435489"/>
            <a:ext cx="339891" cy="339891"/>
            <a:chOff x="1091240" y="320348"/>
            <a:chExt cx="252000" cy="2520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91D073B-6068-60F1-7996-62B7B49FBAB8}"/>
                </a:ext>
              </a:extLst>
            </p:cNvPr>
            <p:cNvSpPr/>
            <p:nvPr/>
          </p:nvSpPr>
          <p:spPr>
            <a:xfrm>
              <a:off x="1091240" y="320348"/>
              <a:ext cx="252000" cy="252000"/>
            </a:xfrm>
            <a:prstGeom prst="roundRect">
              <a:avLst>
                <a:gd name="adj" fmla="val 15263"/>
              </a:avLst>
            </a:prstGeom>
            <a:solidFill>
              <a:srgbClr val="25B8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endPara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5" name="Group 16">
              <a:extLst>
                <a:ext uri="{FF2B5EF4-FFF2-40B4-BE49-F238E27FC236}">
                  <a16:creationId xmlns:a16="http://schemas.microsoft.com/office/drawing/2014/main" id="{5026A1E1-273C-9909-CBCE-D4FD97ADEF2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785" y="347901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26" name="Freeform 17">
                <a:extLst>
                  <a:ext uri="{FF2B5EF4-FFF2-40B4-BE49-F238E27FC236}">
                    <a16:creationId xmlns:a16="http://schemas.microsoft.com/office/drawing/2014/main" id="{E582D1C5-22E6-7969-B0A2-34245B3374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18">
                <a:extLst>
                  <a:ext uri="{FF2B5EF4-FFF2-40B4-BE49-F238E27FC236}">
                    <a16:creationId xmlns:a16="http://schemas.microsoft.com/office/drawing/2014/main" id="{D66D56B6-6124-238C-4F22-299564FCB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9E24B030-79EB-8D33-7DED-3666857C4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5229BF76-20BB-CA32-7671-FF326EB64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37558D14-7053-9BB0-0565-472DBF1466CC}"/>
              </a:ext>
            </a:extLst>
          </p:cNvPr>
          <p:cNvSpPr/>
          <p:nvPr/>
        </p:nvSpPr>
        <p:spPr>
          <a:xfrm>
            <a:off x="8871769" y="2586954"/>
            <a:ext cx="45719" cy="45719"/>
          </a:xfrm>
          <a:prstGeom prst="ellipse">
            <a:avLst/>
          </a:prstGeom>
          <a:solidFill>
            <a:srgbClr val="25B8E4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8B0C34B-A67C-C140-9F47-F21BF2E5633D}"/>
              </a:ext>
            </a:extLst>
          </p:cNvPr>
          <p:cNvSpPr/>
          <p:nvPr/>
        </p:nvSpPr>
        <p:spPr>
          <a:xfrm>
            <a:off x="6359932" y="3448394"/>
            <a:ext cx="1517332" cy="427278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468000" rtlCol="0" anchor="ctr"/>
          <a:lstStyle/>
          <a:p>
            <a:pPr algn="r">
              <a:defRPr/>
            </a:pPr>
            <a:r>
              <a:rPr lang="en-US" altLang="ko-KR" sz="700" dirty="0">
                <a:solidFill>
                  <a:prstClr val="white">
                    <a:lumMod val="85000"/>
                  </a:prstClr>
                </a:solidFill>
              </a:rPr>
              <a:t>Data storage</a:t>
            </a:r>
          </a:p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STORAGE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485728-305F-3B13-75DD-12579812D6F5}"/>
              </a:ext>
            </a:extLst>
          </p:cNvPr>
          <p:cNvGrpSpPr/>
          <p:nvPr/>
        </p:nvGrpSpPr>
        <p:grpSpPr>
          <a:xfrm>
            <a:off x="7493715" y="3488614"/>
            <a:ext cx="339891" cy="339891"/>
            <a:chOff x="1091240" y="320348"/>
            <a:chExt cx="252000" cy="25200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11D17B2-6F30-514F-69B7-4B45D6C37DE2}"/>
                </a:ext>
              </a:extLst>
            </p:cNvPr>
            <p:cNvSpPr/>
            <p:nvPr/>
          </p:nvSpPr>
          <p:spPr>
            <a:xfrm>
              <a:off x="1091240" y="320348"/>
              <a:ext cx="252000" cy="252000"/>
            </a:xfrm>
            <a:prstGeom prst="roundRect">
              <a:avLst>
                <a:gd name="adj" fmla="val 15263"/>
              </a:avLst>
            </a:prstGeom>
            <a:solidFill>
              <a:srgbClr val="2A88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endPara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34" name="Group 16">
              <a:extLst>
                <a:ext uri="{FF2B5EF4-FFF2-40B4-BE49-F238E27FC236}">
                  <a16:creationId xmlns:a16="http://schemas.microsoft.com/office/drawing/2014/main" id="{5EB5F8BC-1CC3-1098-EACE-1F01EAD670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785" y="347901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D7CEB787-0662-1F38-CDF6-67A7436670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03991E44-A033-EAFD-A18D-591455749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65591785-F8F9-E01F-9998-657114785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0B8FB609-464E-B184-C498-AE4297340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70640808-D167-8B32-128D-212E57F63C03}"/>
              </a:ext>
            </a:extLst>
          </p:cNvPr>
          <p:cNvSpPr/>
          <p:nvPr/>
        </p:nvSpPr>
        <p:spPr>
          <a:xfrm>
            <a:off x="6434161" y="3640079"/>
            <a:ext cx="45719" cy="45719"/>
          </a:xfrm>
          <a:prstGeom prst="ellipse">
            <a:avLst/>
          </a:prstGeom>
          <a:solidFill>
            <a:srgbClr val="25B8E4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0449FBF-C82A-7F14-9F81-0833FB28A098}"/>
              </a:ext>
            </a:extLst>
          </p:cNvPr>
          <p:cNvSpPr/>
          <p:nvPr/>
        </p:nvSpPr>
        <p:spPr>
          <a:xfrm>
            <a:off x="6359932" y="1225787"/>
            <a:ext cx="1517332" cy="427278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468000" rtlCol="0" anchor="ctr"/>
          <a:lstStyle/>
          <a:p>
            <a:pPr algn="r">
              <a:defRPr/>
            </a:pPr>
            <a:r>
              <a:rPr lang="en-US" altLang="ko-KR" sz="700" dirty="0">
                <a:solidFill>
                  <a:prstClr val="white">
                    <a:lumMod val="85000"/>
                  </a:prstClr>
                </a:solidFill>
              </a:rPr>
              <a:t>Problem definition</a:t>
            </a:r>
          </a:p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DEFINE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925DD82-0F35-233C-7B43-4176C64591F4}"/>
              </a:ext>
            </a:extLst>
          </p:cNvPr>
          <p:cNvGrpSpPr/>
          <p:nvPr/>
        </p:nvGrpSpPr>
        <p:grpSpPr>
          <a:xfrm>
            <a:off x="7493715" y="1266007"/>
            <a:ext cx="339891" cy="339891"/>
            <a:chOff x="1091240" y="320348"/>
            <a:chExt cx="252000" cy="2520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7293725-BA27-4C82-A7D6-B6CC48AF745D}"/>
                </a:ext>
              </a:extLst>
            </p:cNvPr>
            <p:cNvSpPr/>
            <p:nvPr/>
          </p:nvSpPr>
          <p:spPr>
            <a:xfrm>
              <a:off x="1091240" y="320348"/>
              <a:ext cx="252000" cy="252000"/>
            </a:xfrm>
            <a:prstGeom prst="roundRect">
              <a:avLst>
                <a:gd name="adj" fmla="val 15263"/>
              </a:avLst>
            </a:prstGeom>
            <a:solidFill>
              <a:srgbClr val="25B8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endPara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43" name="Group 16">
              <a:extLst>
                <a:ext uri="{FF2B5EF4-FFF2-40B4-BE49-F238E27FC236}">
                  <a16:creationId xmlns:a16="http://schemas.microsoft.com/office/drawing/2014/main" id="{CC414AA7-65E5-F645-82E4-FB3A241C4C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785" y="347901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59B8E2F1-7F7C-3C50-F299-C97315FF13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5FF8D117-F4AD-8517-122E-256E6C2FB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24C0CBBC-E936-7AC4-6A08-1D492360C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2F5F8393-F76F-C310-033D-FFEE91FE4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922EA847-D542-7E48-24BB-854C9F2B0053}"/>
              </a:ext>
            </a:extLst>
          </p:cNvPr>
          <p:cNvSpPr/>
          <p:nvPr/>
        </p:nvSpPr>
        <p:spPr>
          <a:xfrm>
            <a:off x="6434161" y="1417472"/>
            <a:ext cx="45719" cy="45719"/>
          </a:xfrm>
          <a:prstGeom prst="ellipse">
            <a:avLst/>
          </a:prstGeom>
          <a:solidFill>
            <a:srgbClr val="25B8E4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89AE10-B990-03DB-E47A-29032087BEEF}"/>
              </a:ext>
            </a:extLst>
          </p:cNvPr>
          <p:cNvSpPr/>
          <p:nvPr/>
        </p:nvSpPr>
        <p:spPr>
          <a:xfrm>
            <a:off x="9148874" y="4508799"/>
            <a:ext cx="2074243" cy="64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6000000" algn="t" rotWithShape="0">
                    <a:prstClr val="black">
                      <a:alpha val="40000"/>
                    </a:prstClr>
                  </a:outerShdw>
                </a:effectLst>
                <a:latin typeface="더잠실 5 Bold" panose="00000800000000000000" pitchFamily="2" charset="-127"/>
                <a:ea typeface="더잠실 5 Bold" panose="00000800000000000000" pitchFamily="2" charset="-127"/>
              </a:rPr>
              <a:t>처리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6000000" algn="t" rotWithShape="0">
                  <a:prstClr val="black">
                    <a:alpha val="40000"/>
                  </a:prstClr>
                </a:outerShdw>
              </a:effectLst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6000000" algn="t" rotWithShape="0">
                    <a:prstClr val="black">
                      <a:alpha val="40000"/>
                    </a:prstClr>
                  </a:outerShdw>
                </a:effectLst>
              </a:rPr>
              <a:t>Data processing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60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AF81D9-C9CC-159F-CF0D-5734339D905A}"/>
              </a:ext>
            </a:extLst>
          </p:cNvPr>
          <p:cNvSpPr/>
          <p:nvPr/>
        </p:nvSpPr>
        <p:spPr>
          <a:xfrm>
            <a:off x="9162982" y="2287896"/>
            <a:ext cx="2074243" cy="64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더잠실 5 Bold" panose="00000800000000000000" pitchFamily="2" charset="-127"/>
                <a:ea typeface="더잠실 5 Bold" panose="00000800000000000000" pitchFamily="2" charset="-127"/>
              </a:rPr>
              <a:t>수집 및 요약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Data collection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655F5B-E7FF-0112-B7CE-04445D3D2941}"/>
              </a:ext>
            </a:extLst>
          </p:cNvPr>
          <p:cNvSpPr/>
          <p:nvPr/>
        </p:nvSpPr>
        <p:spPr>
          <a:xfrm>
            <a:off x="4022910" y="3393868"/>
            <a:ext cx="2074243" cy="64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더잠실 5 Bold" panose="00000800000000000000" pitchFamily="2" charset="-127"/>
                <a:ea typeface="더잠실 5 Bold" panose="00000800000000000000" pitchFamily="2" charset="-127"/>
              </a:rPr>
              <a:t>저장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Data storage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A3DE36D-65FB-F0B1-943D-CC4D1BBADB9C}"/>
              </a:ext>
            </a:extLst>
          </p:cNvPr>
          <p:cNvSpPr/>
          <p:nvPr/>
        </p:nvSpPr>
        <p:spPr>
          <a:xfrm>
            <a:off x="4037018" y="1172965"/>
            <a:ext cx="2074243" cy="64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더잠실 5 Bold" panose="00000800000000000000" pitchFamily="2" charset="-127"/>
                <a:ea typeface="더잠실 5 Bold" panose="00000800000000000000" pitchFamily="2" charset="-127"/>
              </a:rPr>
              <a:t>문제정의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Problem definition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1AF5814-5CA6-EA05-B3C2-7DC2C962D035}"/>
              </a:ext>
            </a:extLst>
          </p:cNvPr>
          <p:cNvSpPr/>
          <p:nvPr/>
        </p:nvSpPr>
        <p:spPr>
          <a:xfrm>
            <a:off x="6359932" y="5674688"/>
            <a:ext cx="1517332" cy="427278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468000" rtlCol="0" anchor="ctr"/>
          <a:lstStyle/>
          <a:p>
            <a:pPr algn="r">
              <a:defRPr/>
            </a:pPr>
            <a:r>
              <a:rPr lang="en-US" altLang="ko-KR" sz="700" dirty="0">
                <a:solidFill>
                  <a:prstClr val="white">
                    <a:lumMod val="85000"/>
                  </a:prstClr>
                </a:solidFill>
              </a:rPr>
              <a:t>Result presentation</a:t>
            </a:r>
          </a:p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RESULT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A3E80CD-7ABB-BF1F-DC51-21A0F8FA3B05}"/>
              </a:ext>
            </a:extLst>
          </p:cNvPr>
          <p:cNvSpPr/>
          <p:nvPr/>
        </p:nvSpPr>
        <p:spPr>
          <a:xfrm>
            <a:off x="6434161" y="5866373"/>
            <a:ext cx="45719" cy="45719"/>
          </a:xfrm>
          <a:prstGeom prst="ellipse">
            <a:avLst/>
          </a:prstGeom>
          <a:solidFill>
            <a:srgbClr val="25B8E4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9C5FA77-B368-CECE-EA1A-A01234AE4DF7}"/>
              </a:ext>
            </a:extLst>
          </p:cNvPr>
          <p:cNvSpPr/>
          <p:nvPr/>
        </p:nvSpPr>
        <p:spPr>
          <a:xfrm>
            <a:off x="4037018" y="5621866"/>
            <a:ext cx="2074243" cy="64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더잠실 5 Bold" panose="00000800000000000000" pitchFamily="2" charset="-127"/>
                <a:ea typeface="더잠실 5 Bold" panose="00000800000000000000" pitchFamily="2" charset="-127"/>
              </a:rPr>
              <a:t>결과 도출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Result presentation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5174FFC-35DE-9BF9-BD92-46F31FF3C65B}"/>
              </a:ext>
            </a:extLst>
          </p:cNvPr>
          <p:cNvGrpSpPr/>
          <p:nvPr/>
        </p:nvGrpSpPr>
        <p:grpSpPr>
          <a:xfrm>
            <a:off x="7454207" y="5720996"/>
            <a:ext cx="339891" cy="339891"/>
            <a:chOff x="1091240" y="320348"/>
            <a:chExt cx="252000" cy="252000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172C5A16-FE68-1004-1130-4B77D7BD6324}"/>
                </a:ext>
              </a:extLst>
            </p:cNvPr>
            <p:cNvSpPr/>
            <p:nvPr/>
          </p:nvSpPr>
          <p:spPr>
            <a:xfrm>
              <a:off x="1091240" y="320348"/>
              <a:ext cx="252000" cy="252000"/>
            </a:xfrm>
            <a:prstGeom prst="roundRect">
              <a:avLst>
                <a:gd name="adj" fmla="val 15263"/>
              </a:avLst>
            </a:prstGeom>
            <a:solidFill>
              <a:srgbClr val="2A88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endPara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58" name="Group 16">
              <a:extLst>
                <a:ext uri="{FF2B5EF4-FFF2-40B4-BE49-F238E27FC236}">
                  <a16:creationId xmlns:a16="http://schemas.microsoft.com/office/drawing/2014/main" id="{F03F4491-33DA-EFE3-5D36-D5267C2C83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785" y="347901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id="{5EEF1C32-31CF-5A9B-00CA-56D8A51221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2E21A548-13D5-E1D0-1B1F-69D14DAA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19">
                <a:extLst>
                  <a:ext uri="{FF2B5EF4-FFF2-40B4-BE49-F238E27FC236}">
                    <a16:creationId xmlns:a16="http://schemas.microsoft.com/office/drawing/2014/main" id="{E4B27C34-DDBA-A520-C712-F188B6961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Freeform 20">
                <a:extLst>
                  <a:ext uri="{FF2B5EF4-FFF2-40B4-BE49-F238E27FC236}">
                    <a16:creationId xmlns:a16="http://schemas.microsoft.com/office/drawing/2014/main" id="{1DFF4E37-3FB3-2396-0A76-6C4D4E539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556F976-3281-2AA5-45D3-ED1616CA57C8}"/>
              </a:ext>
            </a:extLst>
          </p:cNvPr>
          <p:cNvSpPr/>
          <p:nvPr/>
        </p:nvSpPr>
        <p:spPr>
          <a:xfrm>
            <a:off x="7504480" y="4615179"/>
            <a:ext cx="342000" cy="342000"/>
          </a:xfrm>
          <a:prstGeom prst="roundRect">
            <a:avLst/>
          </a:prstGeom>
          <a:solidFill>
            <a:srgbClr val="2A88F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CB1DF89-32C9-6231-95E3-AD51378C806B}"/>
              </a:ext>
            </a:extLst>
          </p:cNvPr>
          <p:cNvSpPr/>
          <p:nvPr/>
        </p:nvSpPr>
        <p:spPr>
          <a:xfrm>
            <a:off x="7518323" y="2433908"/>
            <a:ext cx="342000" cy="342000"/>
          </a:xfrm>
          <a:prstGeom prst="roundRect">
            <a:avLst/>
          </a:prstGeom>
          <a:solidFill>
            <a:srgbClr val="25B8E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B9D8919-93E0-24BE-BECF-83DAA41FA01F}"/>
              </a:ext>
            </a:extLst>
          </p:cNvPr>
          <p:cNvGrpSpPr/>
          <p:nvPr/>
        </p:nvGrpSpPr>
        <p:grpSpPr>
          <a:xfrm>
            <a:off x="7496431" y="1264799"/>
            <a:ext cx="342000" cy="342000"/>
            <a:chOff x="6413828" y="1256975"/>
            <a:chExt cx="342000" cy="34200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CEFDDDB9-2100-55A2-DA73-3E6E1A15EF5D}"/>
                </a:ext>
              </a:extLst>
            </p:cNvPr>
            <p:cNvSpPr/>
            <p:nvPr/>
          </p:nvSpPr>
          <p:spPr>
            <a:xfrm>
              <a:off x="6413828" y="1256975"/>
              <a:ext cx="342000" cy="342000"/>
            </a:xfrm>
            <a:prstGeom prst="roundRect">
              <a:avLst/>
            </a:prstGeom>
            <a:solidFill>
              <a:srgbClr val="25B8E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9A0E0E0-70CD-28F0-4FB4-43CA8F2F8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120" y="1268356"/>
              <a:ext cx="306000" cy="306000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EE8EF7D0-AD20-1570-8E1A-CFFB68BF5A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03" y="2440573"/>
            <a:ext cx="324000" cy="324000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50E2F85-1DE9-E9D0-4CB7-30982E0CEA88}"/>
              </a:ext>
            </a:extLst>
          </p:cNvPr>
          <p:cNvSpPr/>
          <p:nvPr/>
        </p:nvSpPr>
        <p:spPr>
          <a:xfrm>
            <a:off x="7456431" y="5718946"/>
            <a:ext cx="342000" cy="342000"/>
          </a:xfrm>
          <a:prstGeom prst="roundRect">
            <a:avLst/>
          </a:prstGeom>
          <a:solidFill>
            <a:srgbClr val="2A88F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EC398785-7C1A-E3A6-27BF-042525B989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55" y="5747108"/>
            <a:ext cx="288000" cy="288000"/>
          </a:xfrm>
          <a:prstGeom prst="rect">
            <a:avLst/>
          </a:prstGeom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A7ADC438-2F85-6C06-2FA5-0EF343723594}"/>
              </a:ext>
            </a:extLst>
          </p:cNvPr>
          <p:cNvSpPr/>
          <p:nvPr/>
        </p:nvSpPr>
        <p:spPr>
          <a:xfrm>
            <a:off x="7494313" y="3484941"/>
            <a:ext cx="342000" cy="342000"/>
          </a:xfrm>
          <a:prstGeom prst="roundRect">
            <a:avLst/>
          </a:prstGeom>
          <a:solidFill>
            <a:srgbClr val="2A88F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3471505-404A-6255-B015-9D32ECD99F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99" y="3493941"/>
            <a:ext cx="324000" cy="3240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AEEB45F-488C-889D-C6E9-6A316A49BC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27" y="4624179"/>
            <a:ext cx="324000" cy="324000"/>
          </a:xfrm>
          <a:prstGeom prst="rect">
            <a:avLst/>
          </a:prstGeom>
        </p:spPr>
      </p:pic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411EDA6-E45B-0C48-ECA8-18C6EBF69DDB}"/>
              </a:ext>
            </a:extLst>
          </p:cNvPr>
          <p:cNvCxnSpPr/>
          <p:nvPr/>
        </p:nvCxnSpPr>
        <p:spPr>
          <a:xfrm>
            <a:off x="2299063" y="3141381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F8D7D4-6DF8-4DD4-8A5C-5E58A917AF75}"/>
              </a:ext>
            </a:extLst>
          </p:cNvPr>
          <p:cNvSpPr/>
          <p:nvPr/>
        </p:nvSpPr>
        <p:spPr>
          <a:xfrm>
            <a:off x="1" y="-3494"/>
            <a:ext cx="4345170" cy="7563169"/>
          </a:xfrm>
          <a:prstGeom prst="rect">
            <a:avLst/>
          </a:prstGeom>
          <a:solidFill>
            <a:srgbClr val="3161AD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581259-7248-E7D6-9E20-B50DF5508192}"/>
              </a:ext>
            </a:extLst>
          </p:cNvPr>
          <p:cNvSpPr/>
          <p:nvPr/>
        </p:nvSpPr>
        <p:spPr>
          <a:xfrm>
            <a:off x="2434196" y="365760"/>
            <a:ext cx="315310" cy="390985"/>
          </a:xfrm>
          <a:prstGeom prst="rect">
            <a:avLst/>
          </a:prstGeom>
          <a:solidFill>
            <a:srgbClr val="3161A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  <a:cs typeface="Pretendard ExtraBold" panose="02000903000000020004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46EFB76-6BB2-7DA7-7A69-3B3DA59AA6EB}"/>
              </a:ext>
            </a:extLst>
          </p:cNvPr>
          <p:cNvGrpSpPr/>
          <p:nvPr/>
        </p:nvGrpSpPr>
        <p:grpSpPr>
          <a:xfrm>
            <a:off x="-15904" y="-9714"/>
            <a:ext cx="4426167" cy="7569389"/>
            <a:chOff x="-12441" y="-14204"/>
            <a:chExt cx="4373325" cy="756938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EC9D3F2-6457-3951-4AC8-09650F768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7112" y="2224701"/>
              <a:ext cx="4352284" cy="5330484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DBC5133-0C76-DD08-D1FA-E7811BA8E0DC}"/>
                </a:ext>
              </a:extLst>
            </p:cNvPr>
            <p:cNvSpPr/>
            <p:nvPr/>
          </p:nvSpPr>
          <p:spPr>
            <a:xfrm>
              <a:off x="-12441" y="-14204"/>
              <a:ext cx="4373325" cy="2295880"/>
            </a:xfrm>
            <a:prstGeom prst="rect">
              <a:avLst/>
            </a:prstGeom>
            <a:solidFill>
              <a:srgbClr val="E6F3F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3 Regular" panose="00000500000000000000" pitchFamily="2" charset="-127"/>
                <a:ea typeface="더잠실 3 Regular" panose="00000500000000000000" pitchFamily="2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FEFD30CE-6604-83D9-08DA-E0F3A8F42B28}"/>
              </a:ext>
            </a:extLst>
          </p:cNvPr>
          <p:cNvSpPr/>
          <p:nvPr/>
        </p:nvSpPr>
        <p:spPr>
          <a:xfrm rot="10800000" flipV="1">
            <a:off x="0" y="0"/>
            <a:ext cx="2634669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74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CD63D3-DE50-1561-DE8E-39F533ACEE7A}"/>
              </a:ext>
            </a:extLst>
          </p:cNvPr>
          <p:cNvSpPr/>
          <p:nvPr/>
        </p:nvSpPr>
        <p:spPr>
          <a:xfrm>
            <a:off x="0" y="0"/>
            <a:ext cx="4470400" cy="75596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FD222971-C34A-E4BA-0E5A-E4D119515A69}"/>
              </a:ext>
            </a:extLst>
          </p:cNvPr>
          <p:cNvSpPr/>
          <p:nvPr/>
        </p:nvSpPr>
        <p:spPr>
          <a:xfrm rot="10800000" flipV="1">
            <a:off x="0" y="0"/>
            <a:ext cx="2634669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문제 정의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3223C9-AB3A-7BFF-7C85-862EDD7C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72962"/>
            <a:ext cx="10691813" cy="558671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C587DE4-432F-C05A-A020-3618D1C8C6EF}"/>
              </a:ext>
            </a:extLst>
          </p:cNvPr>
          <p:cNvGrpSpPr/>
          <p:nvPr/>
        </p:nvGrpSpPr>
        <p:grpSpPr>
          <a:xfrm>
            <a:off x="3232244" y="2602699"/>
            <a:ext cx="5861388" cy="2668680"/>
            <a:chOff x="3457237" y="3908297"/>
            <a:chExt cx="5861388" cy="266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CF1F70-F80E-A203-9089-239BE3484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163" y="6364438"/>
              <a:ext cx="442640" cy="21253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E6C2DC-514A-64EB-3701-469B0F7F9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237" y="3908297"/>
              <a:ext cx="442640" cy="21253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7E3D921-D179-CDA2-B665-8114A23A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051" y="3908297"/>
              <a:ext cx="442640" cy="21253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00C147A-77FB-A0BB-323E-852B2E46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985" y="6364438"/>
              <a:ext cx="442640" cy="212537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E143D01-376B-F37E-37D2-8976056F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65" y="5058842"/>
            <a:ext cx="442640" cy="212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E5ABDE-40F8-86BF-161F-037A7FF0613B}"/>
              </a:ext>
            </a:extLst>
          </p:cNvPr>
          <p:cNvSpPr txBox="1"/>
          <p:nvPr/>
        </p:nvSpPr>
        <p:spPr>
          <a:xfrm>
            <a:off x="1759254" y="4934277"/>
            <a:ext cx="1366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161A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관광</a:t>
            </a:r>
            <a:r>
              <a:rPr lang="en-US" altLang="ko-KR" sz="2400" dirty="0">
                <a:solidFill>
                  <a:srgbClr val="3161A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</a:t>
            </a:r>
            <a:r>
              <a:rPr lang="ko-KR" altLang="en-US" sz="2400" dirty="0">
                <a:solidFill>
                  <a:srgbClr val="3161A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AAF07-3CE2-BC7F-6650-2EB2B592F8B1}"/>
              </a:ext>
            </a:extLst>
          </p:cNvPr>
          <p:cNvSpPr txBox="1"/>
          <p:nvPr/>
        </p:nvSpPr>
        <p:spPr>
          <a:xfrm>
            <a:off x="8800366" y="4934277"/>
            <a:ext cx="1366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161A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관광지</a:t>
            </a:r>
            <a:endParaRPr lang="en-US" altLang="ko-KR" sz="2400" dirty="0">
              <a:solidFill>
                <a:srgbClr val="3161A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3161A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추천</a:t>
            </a:r>
            <a:endParaRPr lang="en-US" altLang="ko-KR" sz="2400" dirty="0">
              <a:solidFill>
                <a:srgbClr val="3161A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EB129-8514-2194-7609-E5BF6E878881}"/>
              </a:ext>
            </a:extLst>
          </p:cNvPr>
          <p:cNvSpPr txBox="1"/>
          <p:nvPr/>
        </p:nvSpPr>
        <p:spPr>
          <a:xfrm>
            <a:off x="5020565" y="4749610"/>
            <a:ext cx="1366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161A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관심 관광지</a:t>
            </a:r>
            <a:endParaRPr lang="en-US" altLang="ko-KR" sz="2400" dirty="0">
              <a:solidFill>
                <a:srgbClr val="3161A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327895-002A-AB6A-217F-53566BAAB604}"/>
              </a:ext>
            </a:extLst>
          </p:cNvPr>
          <p:cNvSpPr txBox="1"/>
          <p:nvPr/>
        </p:nvSpPr>
        <p:spPr>
          <a:xfrm>
            <a:off x="3501267" y="2468458"/>
            <a:ext cx="1366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161A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관광</a:t>
            </a:r>
            <a:r>
              <a:rPr lang="en-US" altLang="ko-KR" sz="2400" dirty="0">
                <a:solidFill>
                  <a:srgbClr val="3161A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</a:t>
            </a:r>
            <a:r>
              <a:rPr lang="ko-KR" altLang="en-US" sz="2400" dirty="0">
                <a:solidFill>
                  <a:srgbClr val="3161A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7D066-CE1D-979A-6D5B-0335698F007A}"/>
              </a:ext>
            </a:extLst>
          </p:cNvPr>
          <p:cNvSpPr txBox="1"/>
          <p:nvPr/>
        </p:nvSpPr>
        <p:spPr>
          <a:xfrm>
            <a:off x="6808932" y="2293468"/>
            <a:ext cx="1366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161A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인기 관광지</a:t>
            </a:r>
            <a:endParaRPr lang="en-US" altLang="ko-KR" sz="2400" dirty="0">
              <a:solidFill>
                <a:srgbClr val="3161A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03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C785EE87-14D7-8095-2267-6136CC7D172A}"/>
              </a:ext>
            </a:extLst>
          </p:cNvPr>
          <p:cNvGrpSpPr/>
          <p:nvPr/>
        </p:nvGrpSpPr>
        <p:grpSpPr>
          <a:xfrm>
            <a:off x="-6957" y="4872255"/>
            <a:ext cx="10705726" cy="2931501"/>
            <a:chOff x="12423" y="4627427"/>
            <a:chExt cx="10691813" cy="293150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B435893-03E3-DFF5-76D3-D17E7DA50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57"/>
            <a:stretch/>
          </p:blipFill>
          <p:spPr>
            <a:xfrm>
              <a:off x="12423" y="4627427"/>
              <a:ext cx="10691813" cy="2931501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D2E2C28-31E4-2304-20D5-1C10CF801014}"/>
                </a:ext>
              </a:extLst>
            </p:cNvPr>
            <p:cNvSpPr/>
            <p:nvPr/>
          </p:nvSpPr>
          <p:spPr>
            <a:xfrm>
              <a:off x="3632200" y="4627427"/>
              <a:ext cx="3422650" cy="394167"/>
            </a:xfrm>
            <a:prstGeom prst="rect">
              <a:avLst/>
            </a:prstGeom>
            <a:solidFill>
              <a:srgbClr val="519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715E75F8-64EC-91BF-4F5D-A024B44C0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7" r="81696"/>
          <a:stretch/>
        </p:blipFill>
        <p:spPr>
          <a:xfrm>
            <a:off x="926646" y="1101635"/>
            <a:ext cx="1881474" cy="18655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A9A219C-82C6-3855-84C2-81002A6C2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1" t="13751" r="54808"/>
          <a:stretch/>
        </p:blipFill>
        <p:spPr>
          <a:xfrm>
            <a:off x="3393698" y="1118879"/>
            <a:ext cx="1893907" cy="186550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8C6C70D-13A0-806D-5B97-DE37EDAAC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3" r="37621"/>
          <a:stretch/>
        </p:blipFill>
        <p:spPr>
          <a:xfrm>
            <a:off x="5860286" y="1118879"/>
            <a:ext cx="1713011" cy="186550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01702DC-02AE-8C08-740D-CD5292F5E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1" t="8044" r="2418"/>
          <a:stretch/>
        </p:blipFill>
        <p:spPr>
          <a:xfrm>
            <a:off x="8145699" y="1070881"/>
            <a:ext cx="1709074" cy="186550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8A7B804-13F8-1808-430E-353EE2922D27}"/>
              </a:ext>
            </a:extLst>
          </p:cNvPr>
          <p:cNvSpPr txBox="1"/>
          <p:nvPr/>
        </p:nvSpPr>
        <p:spPr>
          <a:xfrm>
            <a:off x="7828538" y="3116843"/>
            <a:ext cx="2394728" cy="101566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solidFill>
                  <a:srgbClr val="3161AD"/>
                </a:solidFill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관심 </a:t>
            </a:r>
            <a:endParaRPr lang="en-US" altLang="ko-KR" sz="3000" dirty="0">
              <a:ln w="12700" cap="sq" cmpd="sng">
                <a:solidFill>
                  <a:srgbClr val="F2F2F2"/>
                </a:solidFill>
              </a:ln>
              <a:solidFill>
                <a:srgbClr val="3161AD"/>
              </a:solidFill>
              <a:effectLst>
                <a:outerShdw dist="38100" dir="2700000" algn="tl" rotWithShape="0">
                  <a:schemeClr val="accent1">
                    <a:alpha val="40000"/>
                  </a:schemeClr>
                </a:outerShdw>
              </a:effectLst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algn="ctr"/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solidFill>
                  <a:srgbClr val="3161AD"/>
                </a:solidFill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키워드 </a:t>
            </a:r>
            <a:endParaRPr lang="en-US" altLang="ko-KR" sz="3000" dirty="0">
              <a:ln w="12700" cap="sq" cmpd="sng">
                <a:solidFill>
                  <a:srgbClr val="F2F2F2"/>
                </a:solidFill>
              </a:ln>
              <a:solidFill>
                <a:srgbClr val="3161AD"/>
              </a:solidFill>
              <a:effectLst>
                <a:outerShdw dist="38100" dir="2700000" algn="tl" rotWithShape="0">
                  <a:schemeClr val="accent1">
                    <a:alpha val="40000"/>
                  </a:schemeClr>
                </a:outerShdw>
              </a:effectLst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791853A5-6B4B-496C-9D17-B68482BA83B9}"/>
              </a:ext>
            </a:extLst>
          </p:cNvPr>
          <p:cNvSpPr/>
          <p:nvPr/>
        </p:nvSpPr>
        <p:spPr>
          <a:xfrm rot="10800000" flipV="1">
            <a:off x="0" y="8005"/>
            <a:ext cx="3109665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데이터 수집</a:t>
            </a:r>
            <a:endParaRPr lang="en-US" altLang="ko-KR" sz="28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5D3A25-810A-6B52-22E2-F27F6A383868}"/>
              </a:ext>
            </a:extLst>
          </p:cNvPr>
          <p:cNvSpPr txBox="1"/>
          <p:nvPr/>
        </p:nvSpPr>
        <p:spPr>
          <a:xfrm>
            <a:off x="5433810" y="3116843"/>
            <a:ext cx="2394728" cy="101566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solidFill>
                  <a:srgbClr val="3161AD"/>
                </a:solidFill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관광업종</a:t>
            </a:r>
            <a:endParaRPr lang="en-US" altLang="ko-KR" sz="3000" dirty="0">
              <a:ln w="12700" cap="sq" cmpd="sng">
                <a:solidFill>
                  <a:srgbClr val="F2F2F2"/>
                </a:solidFill>
              </a:ln>
              <a:solidFill>
                <a:srgbClr val="3161AD"/>
              </a:solidFill>
              <a:effectLst>
                <a:outerShdw dist="38100" dir="2700000" algn="tl" rotWithShape="0">
                  <a:schemeClr val="accent1">
                    <a:alpha val="40000"/>
                  </a:schemeClr>
                </a:outerShdw>
              </a:effectLst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algn="ctr"/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solidFill>
                  <a:srgbClr val="3161AD"/>
                </a:solidFill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소비</a:t>
            </a:r>
            <a:endParaRPr lang="en-US" altLang="ko-KR" sz="3000" dirty="0">
              <a:ln w="12700" cap="sq" cmpd="sng">
                <a:solidFill>
                  <a:srgbClr val="F2F2F2"/>
                </a:solidFill>
              </a:ln>
              <a:solidFill>
                <a:srgbClr val="3161AD"/>
              </a:solidFill>
              <a:effectLst>
                <a:outerShdw dist="38100" dir="2700000" algn="tl" rotWithShape="0">
                  <a:schemeClr val="accent1">
                    <a:alpha val="40000"/>
                  </a:schemeClr>
                </a:outerShdw>
              </a:effectLst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6BF9ED-EE2E-43FA-653C-5F08263BD344}"/>
              </a:ext>
            </a:extLst>
          </p:cNvPr>
          <p:cNvSpPr txBox="1"/>
          <p:nvPr/>
        </p:nvSpPr>
        <p:spPr>
          <a:xfrm>
            <a:off x="3064747" y="3116843"/>
            <a:ext cx="2394728" cy="101566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solidFill>
                  <a:srgbClr val="3161AD"/>
                </a:solidFill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차량</a:t>
            </a:r>
            <a:endParaRPr lang="en-US" altLang="ko-KR" sz="3000" dirty="0">
              <a:ln w="12700" cap="sq" cmpd="sng">
                <a:solidFill>
                  <a:srgbClr val="F2F2F2"/>
                </a:solidFill>
              </a:ln>
              <a:solidFill>
                <a:srgbClr val="3161AD"/>
              </a:solidFill>
              <a:effectLst>
                <a:outerShdw dist="38100" dir="2700000" algn="tl" rotWithShape="0">
                  <a:schemeClr val="accent1">
                    <a:alpha val="40000"/>
                  </a:schemeClr>
                </a:outerShdw>
              </a:effectLst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algn="ctr"/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solidFill>
                  <a:srgbClr val="3161AD"/>
                </a:solidFill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이동</a:t>
            </a:r>
            <a:endParaRPr lang="en-US" altLang="ko-KR" sz="3000" dirty="0">
              <a:ln w="12700" cap="sq" cmpd="sng">
                <a:solidFill>
                  <a:srgbClr val="F2F2F2"/>
                </a:solidFill>
              </a:ln>
              <a:solidFill>
                <a:srgbClr val="3161AD"/>
              </a:solidFill>
              <a:effectLst>
                <a:outerShdw dist="38100" dir="2700000" algn="tl" rotWithShape="0">
                  <a:schemeClr val="accent1">
                    <a:alpha val="40000"/>
                  </a:schemeClr>
                </a:outerShdw>
              </a:effectLst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3D4D83-A0ED-4E1A-E4B9-3ED7CF04E9DD}"/>
              </a:ext>
            </a:extLst>
          </p:cNvPr>
          <p:cNvSpPr txBox="1"/>
          <p:nvPr/>
        </p:nvSpPr>
        <p:spPr>
          <a:xfrm>
            <a:off x="670019" y="3116843"/>
            <a:ext cx="2394728" cy="101566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solidFill>
                  <a:srgbClr val="3161AD"/>
                </a:solidFill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방문자 </a:t>
            </a:r>
            <a:endParaRPr lang="en-US" altLang="ko-KR" sz="3000" dirty="0">
              <a:ln w="12700" cap="sq" cmpd="sng">
                <a:solidFill>
                  <a:srgbClr val="F2F2F2"/>
                </a:solidFill>
              </a:ln>
              <a:solidFill>
                <a:srgbClr val="3161AD"/>
              </a:solidFill>
              <a:effectLst>
                <a:outerShdw dist="38100" dir="2700000" algn="tl" rotWithShape="0">
                  <a:schemeClr val="accent1">
                    <a:alpha val="40000"/>
                  </a:schemeClr>
                </a:outerShdw>
              </a:effectLst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algn="ctr"/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solidFill>
                  <a:srgbClr val="3161AD"/>
                </a:solidFill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특성</a:t>
            </a:r>
            <a:endParaRPr lang="en-US" altLang="ko-KR" sz="3000" dirty="0">
              <a:ln w="12700" cap="sq" cmpd="sng">
                <a:solidFill>
                  <a:srgbClr val="F2F2F2"/>
                </a:solidFill>
              </a:ln>
              <a:solidFill>
                <a:srgbClr val="3161AD"/>
              </a:solidFill>
              <a:effectLst>
                <a:outerShdw dist="38100" dir="2700000" algn="tl" rotWithShape="0">
                  <a:schemeClr val="accent1">
                    <a:alpha val="40000"/>
                  </a:schemeClr>
                </a:outerShdw>
              </a:effectLst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21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9285EB-EDF9-DEA8-487D-F0E94B6EAF6E}"/>
              </a:ext>
            </a:extLst>
          </p:cNvPr>
          <p:cNvGrpSpPr/>
          <p:nvPr/>
        </p:nvGrpSpPr>
        <p:grpSpPr>
          <a:xfrm>
            <a:off x="5345906" y="992925"/>
            <a:ext cx="4807307" cy="6424394"/>
            <a:chOff x="1830951" y="1359357"/>
            <a:chExt cx="3505226" cy="542929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65A34EF-6E0C-A855-CE08-373B9C5E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0951" y="1359357"/>
              <a:ext cx="3505226" cy="542929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A56B3ED-352F-6170-1198-AD0369BBE27E}"/>
                </a:ext>
              </a:extLst>
            </p:cNvPr>
            <p:cNvSpPr/>
            <p:nvPr/>
          </p:nvSpPr>
          <p:spPr>
            <a:xfrm>
              <a:off x="2159000" y="1803400"/>
              <a:ext cx="2870200" cy="4702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088DEA7-CD65-33EB-D0BA-0344B459F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833051"/>
              </p:ext>
            </p:extLst>
          </p:nvPr>
        </p:nvGraphicFramePr>
        <p:xfrm>
          <a:off x="5972126" y="1601743"/>
          <a:ext cx="3607200" cy="18520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2400">
                  <a:extLst>
                    <a:ext uri="{9D8B030D-6E8A-4147-A177-3AD203B41FA5}">
                      <a16:colId xmlns:a16="http://schemas.microsoft.com/office/drawing/2014/main" val="2003044773"/>
                    </a:ext>
                  </a:extLst>
                </a:gridCol>
                <a:gridCol w="1202400">
                  <a:extLst>
                    <a:ext uri="{9D8B030D-6E8A-4147-A177-3AD203B41FA5}">
                      <a16:colId xmlns:a16="http://schemas.microsoft.com/office/drawing/2014/main" val="112506653"/>
                    </a:ext>
                  </a:extLst>
                </a:gridCol>
                <a:gridCol w="1202400">
                  <a:extLst>
                    <a:ext uri="{9D8B030D-6E8A-4147-A177-3AD203B41FA5}">
                      <a16:colId xmlns:a16="http://schemas.microsoft.com/office/drawing/2014/main" val="388534741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설명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필드명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자료형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003368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Province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5971496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111155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관광지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Tourist_Destination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932043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Address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85549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중분류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125166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소분류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SubCategory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570243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검색수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Num_Of_Searches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14619560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95E657CD-F401-75CA-AFB7-BD3C6164727B}"/>
              </a:ext>
            </a:extLst>
          </p:cNvPr>
          <p:cNvGrpSpPr/>
          <p:nvPr/>
        </p:nvGrpSpPr>
        <p:grpSpPr>
          <a:xfrm>
            <a:off x="702371" y="992925"/>
            <a:ext cx="4807307" cy="6424394"/>
            <a:chOff x="1830951" y="1359357"/>
            <a:chExt cx="3505226" cy="542929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19796C8-C9FA-E5C7-E2A8-60EA716E0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0951" y="1359357"/>
              <a:ext cx="3505226" cy="542929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0C3C45-1904-81D9-5CBD-BC2A05B4DDA8}"/>
                </a:ext>
              </a:extLst>
            </p:cNvPr>
            <p:cNvSpPr/>
            <p:nvPr/>
          </p:nvSpPr>
          <p:spPr>
            <a:xfrm>
              <a:off x="2159000" y="1803400"/>
              <a:ext cx="2870200" cy="4702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DF2585B-D0EF-58DB-0D93-846BC3FCB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49946"/>
              </p:ext>
            </p:extLst>
          </p:nvPr>
        </p:nvGraphicFramePr>
        <p:xfrm>
          <a:off x="1316052" y="1601743"/>
          <a:ext cx="3608844" cy="5397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2948">
                  <a:extLst>
                    <a:ext uri="{9D8B030D-6E8A-4147-A177-3AD203B41FA5}">
                      <a16:colId xmlns:a16="http://schemas.microsoft.com/office/drawing/2014/main" val="562571688"/>
                    </a:ext>
                  </a:extLst>
                </a:gridCol>
                <a:gridCol w="1202948">
                  <a:extLst>
                    <a:ext uri="{9D8B030D-6E8A-4147-A177-3AD203B41FA5}">
                      <a16:colId xmlns:a16="http://schemas.microsoft.com/office/drawing/2014/main" val="2352118349"/>
                    </a:ext>
                  </a:extLst>
                </a:gridCol>
                <a:gridCol w="1202948">
                  <a:extLst>
                    <a:ext uri="{9D8B030D-6E8A-4147-A177-3AD203B41FA5}">
                      <a16:colId xmlns:a16="http://schemas.microsoft.com/office/drawing/2014/main" val="3841589218"/>
                    </a:ext>
                  </a:extLst>
                </a:gridCol>
              </a:tblGrid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설명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필드명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자료형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11966254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province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6559476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5154256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언급량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sns_reference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26676254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companion_friend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10259176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기타가족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compantion_other_family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36201345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부모님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companion_parents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88737994"/>
                  </a:ext>
                </a:extLst>
              </a:tr>
              <a:tr h="2968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학생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companion_student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51125609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회사동료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companion_colleague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03762559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companion_children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22598506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연인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companion_couple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13710304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싱글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companion_single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5749712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배우자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companion_spouse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31114903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미식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travel_gourmet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41717459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자연경관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travel_sightseeing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17755249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휴식</a:t>
                      </a:r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힐링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travel_healing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63909295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문화</a:t>
                      </a:r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예술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travel_culture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797542352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역사유적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travel_history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23674570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체험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travel_experience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18677454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반려동물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travel_pet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03067536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레포츠</a:t>
                      </a:r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운동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travel_exercise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21953943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15CF1701-AE55-7E8A-ED30-3B13E8D1B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088450"/>
              </p:ext>
            </p:extLst>
          </p:nvPr>
        </p:nvGraphicFramePr>
        <p:xfrm>
          <a:off x="5959587" y="3674101"/>
          <a:ext cx="3579946" cy="32797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1932">
                  <a:extLst>
                    <a:ext uri="{9D8B030D-6E8A-4147-A177-3AD203B41FA5}">
                      <a16:colId xmlns:a16="http://schemas.microsoft.com/office/drawing/2014/main" val="3076245131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199771900"/>
                    </a:ext>
                  </a:extLst>
                </a:gridCol>
                <a:gridCol w="1140884">
                  <a:extLst>
                    <a:ext uri="{9D8B030D-6E8A-4147-A177-3AD203B41FA5}">
                      <a16:colId xmlns:a16="http://schemas.microsoft.com/office/drawing/2014/main" val="3916049103"/>
                    </a:ext>
                  </a:extLst>
                </a:gridCol>
              </a:tblGrid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설명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필드명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자료형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98755647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province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60915147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14486599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방문자수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Num_of_visitors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42577968"/>
                  </a:ext>
                </a:extLst>
              </a:tr>
              <a:tr h="3272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전년방문자수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yoy_num_of_visitors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0548874"/>
                  </a:ext>
                </a:extLst>
              </a:tr>
              <a:tr h="3272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방문자수증감율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percentage_visitors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0260649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무박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no_night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17119892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one_night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23386945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two_nights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94664249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three_nights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11035562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평균숙박일수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avg_stay_day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73873298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숙박율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avg_stay_ratio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01583296"/>
                  </a:ext>
                </a:extLst>
              </a:tr>
              <a:tr h="3272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평균체류시간</a:t>
                      </a:r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분</a:t>
                      </a:r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avg_detention_period_minute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3496597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외국인방문자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foreigner_visitors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750597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25991BD7-138B-28C2-62E4-65AFFD990E88}"/>
                  </a:ext>
                </a:extLst>
              </p14:cNvPr>
              <p14:cNvContentPartPr/>
              <p14:nvPr/>
            </p14:nvContentPartPr>
            <p14:xfrm>
              <a:off x="281458" y="1197753"/>
              <a:ext cx="809640" cy="1035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25991BD7-138B-28C2-62E4-65AFFD990E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818" y="820113"/>
                <a:ext cx="935280" cy="17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2290584C-554D-4047-B711-24564F3B0197}"/>
                  </a:ext>
                </a:extLst>
              </p14:cNvPr>
              <p14:cNvContentPartPr/>
              <p14:nvPr/>
            </p14:nvContentPartPr>
            <p14:xfrm>
              <a:off x="5112810" y="3205530"/>
              <a:ext cx="780480" cy="82872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2290584C-554D-4047-B711-24564F3B01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9810" y="2827530"/>
                <a:ext cx="906120" cy="15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E7B7D9D-6ECD-89AA-26F2-310FC7BB2C8F}"/>
                  </a:ext>
                </a:extLst>
              </p14:cNvPr>
              <p14:cNvContentPartPr/>
              <p14:nvPr/>
            </p14:nvContentPartPr>
            <p14:xfrm rot="11492753">
              <a:off x="5488470" y="737960"/>
              <a:ext cx="809640" cy="10353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E7B7D9D-6ECD-89AA-26F2-310FC7BB2C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1492753">
                <a:off x="5425830" y="360320"/>
                <a:ext cx="935280" cy="1791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854F562-EEE8-51E0-4300-11B990E63368}"/>
              </a:ext>
            </a:extLst>
          </p:cNvPr>
          <p:cNvSpPr txBox="1"/>
          <p:nvPr/>
        </p:nvSpPr>
        <p:spPr>
          <a:xfrm rot="20737691">
            <a:off x="5294482" y="985054"/>
            <a:ext cx="1172868" cy="707886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차량</a:t>
            </a:r>
            <a:r>
              <a:rPr lang="en-US" altLang="ko-KR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이동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1BA248-3530-17B6-7F1B-28E852E6FB79}"/>
              </a:ext>
            </a:extLst>
          </p:cNvPr>
          <p:cNvSpPr txBox="1"/>
          <p:nvPr/>
        </p:nvSpPr>
        <p:spPr>
          <a:xfrm rot="20737691">
            <a:off x="163025" y="1150510"/>
            <a:ext cx="1103005" cy="101566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관심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키워드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8FDC8D-3A9F-2B05-E038-FE71B87F2833}"/>
              </a:ext>
            </a:extLst>
          </p:cNvPr>
          <p:cNvSpPr txBox="1"/>
          <p:nvPr/>
        </p:nvSpPr>
        <p:spPr>
          <a:xfrm rot="20737691">
            <a:off x="4926825" y="3149361"/>
            <a:ext cx="1103005" cy="101566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방문자 </a:t>
            </a:r>
            <a:r>
              <a:rPr lang="en-US" altLang="ko-KR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특성</a:t>
            </a:r>
            <a:r>
              <a:rPr lang="en-US" altLang="ko-KR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</a:p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34C49E5-1EC1-0D10-1BD0-A57546B95E1E}"/>
              </a:ext>
            </a:extLst>
          </p:cNvPr>
          <p:cNvSpPr/>
          <p:nvPr/>
        </p:nvSpPr>
        <p:spPr>
          <a:xfrm rot="10800000" flipV="1">
            <a:off x="0" y="8005"/>
            <a:ext cx="3109665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데이터 수집</a:t>
            </a:r>
            <a:endParaRPr lang="en-US" altLang="ko-KR" sz="28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93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9285EB-EDF9-DEA8-487D-F0E94B6EAF6E}"/>
              </a:ext>
            </a:extLst>
          </p:cNvPr>
          <p:cNvGrpSpPr/>
          <p:nvPr/>
        </p:nvGrpSpPr>
        <p:grpSpPr>
          <a:xfrm>
            <a:off x="5345906" y="992925"/>
            <a:ext cx="4807307" cy="6424394"/>
            <a:chOff x="1830951" y="1359357"/>
            <a:chExt cx="3505226" cy="542929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65A34EF-6E0C-A855-CE08-373B9C5E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0951" y="1359357"/>
              <a:ext cx="3505226" cy="542929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A56B3ED-352F-6170-1198-AD0369BBE27E}"/>
                </a:ext>
              </a:extLst>
            </p:cNvPr>
            <p:cNvSpPr/>
            <p:nvPr/>
          </p:nvSpPr>
          <p:spPr>
            <a:xfrm>
              <a:off x="2159000" y="1803400"/>
              <a:ext cx="2870200" cy="4702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088DEA7-CD65-33EB-D0BA-0344B459F51A}"/>
              </a:ext>
            </a:extLst>
          </p:cNvPr>
          <p:cNvGraphicFramePr>
            <a:graphicFrameLocks noGrp="1"/>
          </p:cNvGraphicFramePr>
          <p:nvPr/>
        </p:nvGraphicFramePr>
        <p:xfrm>
          <a:off x="5972126" y="1601743"/>
          <a:ext cx="3607200" cy="18520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2400">
                  <a:extLst>
                    <a:ext uri="{9D8B030D-6E8A-4147-A177-3AD203B41FA5}">
                      <a16:colId xmlns:a16="http://schemas.microsoft.com/office/drawing/2014/main" val="2003044773"/>
                    </a:ext>
                  </a:extLst>
                </a:gridCol>
                <a:gridCol w="1202400">
                  <a:extLst>
                    <a:ext uri="{9D8B030D-6E8A-4147-A177-3AD203B41FA5}">
                      <a16:colId xmlns:a16="http://schemas.microsoft.com/office/drawing/2014/main" val="112506653"/>
                    </a:ext>
                  </a:extLst>
                </a:gridCol>
                <a:gridCol w="1202400">
                  <a:extLst>
                    <a:ext uri="{9D8B030D-6E8A-4147-A177-3AD203B41FA5}">
                      <a16:colId xmlns:a16="http://schemas.microsoft.com/office/drawing/2014/main" val="388534741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설명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필드명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자료형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003368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Province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5971496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111155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관광지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Tourist_Destination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932043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Address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85549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중분류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125166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소분류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SubCategory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570243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검색수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Num_Of_Searches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14619560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95E657CD-F401-75CA-AFB7-BD3C6164727B}"/>
              </a:ext>
            </a:extLst>
          </p:cNvPr>
          <p:cNvGrpSpPr/>
          <p:nvPr/>
        </p:nvGrpSpPr>
        <p:grpSpPr>
          <a:xfrm>
            <a:off x="702371" y="992925"/>
            <a:ext cx="4807307" cy="6424394"/>
            <a:chOff x="1830951" y="1359357"/>
            <a:chExt cx="3505226" cy="542929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19796C8-C9FA-E5C7-E2A8-60EA716E0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0951" y="1359357"/>
              <a:ext cx="3505226" cy="542929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0C3C45-1904-81D9-5CBD-BC2A05B4DDA8}"/>
                </a:ext>
              </a:extLst>
            </p:cNvPr>
            <p:cNvSpPr/>
            <p:nvPr/>
          </p:nvSpPr>
          <p:spPr>
            <a:xfrm>
              <a:off x="2159000" y="1803400"/>
              <a:ext cx="2870200" cy="4702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DF2585B-D0EF-58DB-0D93-846BC3FCB0F5}"/>
              </a:ext>
            </a:extLst>
          </p:cNvPr>
          <p:cNvGraphicFramePr>
            <a:graphicFrameLocks noGrp="1"/>
          </p:cNvGraphicFramePr>
          <p:nvPr/>
        </p:nvGraphicFramePr>
        <p:xfrm>
          <a:off x="1316052" y="1601743"/>
          <a:ext cx="3608844" cy="5397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2948">
                  <a:extLst>
                    <a:ext uri="{9D8B030D-6E8A-4147-A177-3AD203B41FA5}">
                      <a16:colId xmlns:a16="http://schemas.microsoft.com/office/drawing/2014/main" val="562571688"/>
                    </a:ext>
                  </a:extLst>
                </a:gridCol>
                <a:gridCol w="1202948">
                  <a:extLst>
                    <a:ext uri="{9D8B030D-6E8A-4147-A177-3AD203B41FA5}">
                      <a16:colId xmlns:a16="http://schemas.microsoft.com/office/drawing/2014/main" val="2352118349"/>
                    </a:ext>
                  </a:extLst>
                </a:gridCol>
                <a:gridCol w="1202948">
                  <a:extLst>
                    <a:ext uri="{9D8B030D-6E8A-4147-A177-3AD203B41FA5}">
                      <a16:colId xmlns:a16="http://schemas.microsoft.com/office/drawing/2014/main" val="3841589218"/>
                    </a:ext>
                  </a:extLst>
                </a:gridCol>
              </a:tblGrid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설명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필드명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자료형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11966254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province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6559476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5154256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언급량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sns_reference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26676254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companion_friend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10259176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기타가족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compantion_other_family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36201345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부모님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companion_parents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88737994"/>
                  </a:ext>
                </a:extLst>
              </a:tr>
              <a:tr h="2968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학생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companion_student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51125609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회사동료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companion_colleague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03762559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companion_children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22598506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연인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companion_couple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13710304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싱글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companion_single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5749712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배우자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companion_spouse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31114903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미식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travel_gourmet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41717459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자연경관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travel_sightseeing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17755249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휴식</a:t>
                      </a:r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힐링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travel_healing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63909295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문화</a:t>
                      </a:r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예술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travel_culture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797542352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역사유적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travel_history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23674570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체험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travel_experience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18677454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반려동물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travel_pet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03067536"/>
                  </a:ext>
                </a:extLst>
              </a:tr>
              <a:tr h="21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레포츠</a:t>
                      </a:r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운동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travel_exercise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21953943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15CF1701-AE55-7E8A-ED30-3B13E8D1B08B}"/>
              </a:ext>
            </a:extLst>
          </p:cNvPr>
          <p:cNvGraphicFramePr>
            <a:graphicFrameLocks noGrp="1"/>
          </p:cNvGraphicFramePr>
          <p:nvPr/>
        </p:nvGraphicFramePr>
        <p:xfrm>
          <a:off x="5959587" y="3674101"/>
          <a:ext cx="3579946" cy="32797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1932">
                  <a:extLst>
                    <a:ext uri="{9D8B030D-6E8A-4147-A177-3AD203B41FA5}">
                      <a16:colId xmlns:a16="http://schemas.microsoft.com/office/drawing/2014/main" val="3076245131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199771900"/>
                    </a:ext>
                  </a:extLst>
                </a:gridCol>
                <a:gridCol w="1140884">
                  <a:extLst>
                    <a:ext uri="{9D8B030D-6E8A-4147-A177-3AD203B41FA5}">
                      <a16:colId xmlns:a16="http://schemas.microsoft.com/office/drawing/2014/main" val="3916049103"/>
                    </a:ext>
                  </a:extLst>
                </a:gridCol>
              </a:tblGrid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설명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필드명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자료형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98755647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province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60915147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도시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14486599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방문자수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Num_of_visitors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42577968"/>
                  </a:ext>
                </a:extLst>
              </a:tr>
              <a:tr h="3272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전년방문자수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yoy_num_of_visitors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0548874"/>
                  </a:ext>
                </a:extLst>
              </a:tr>
              <a:tr h="3272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방문자수증감율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percentage_visitors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0260649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무박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no_night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17119892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one_night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23386945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two_nights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94664249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three_nights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11035562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평균숙박일수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avg_stay_day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73873298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숙박율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avg_stay_ratio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01583296"/>
                  </a:ext>
                </a:extLst>
              </a:tr>
              <a:tr h="3272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평균체류시간</a:t>
                      </a:r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분</a:t>
                      </a:r>
                      <a:r>
                        <a:rPr lang="en-US" altLang="ko-KR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avg_detention_period_minute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3496597"/>
                  </a:ext>
                </a:extLst>
              </a:tr>
              <a:tr h="2054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외국인방문자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foreigner_visitors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750597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25991BD7-138B-28C2-62E4-65AFFD990E88}"/>
                  </a:ext>
                </a:extLst>
              </p14:cNvPr>
              <p14:cNvContentPartPr/>
              <p14:nvPr/>
            </p14:nvContentPartPr>
            <p14:xfrm>
              <a:off x="281458" y="1197753"/>
              <a:ext cx="809640" cy="1035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25991BD7-138B-28C2-62E4-65AFFD990E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430" y="819622"/>
                <a:ext cx="935336" cy="1791263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C1BA248-3530-17B6-7F1B-28E852E6FB79}"/>
              </a:ext>
            </a:extLst>
          </p:cNvPr>
          <p:cNvSpPr txBox="1"/>
          <p:nvPr/>
        </p:nvSpPr>
        <p:spPr>
          <a:xfrm rot="20737691">
            <a:off x="163025" y="1150510"/>
            <a:ext cx="1103005" cy="101566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관광 업종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소비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E5BE8E1D-7E47-C2B1-E273-CE43AA7062A3}"/>
                  </a:ext>
                </a:extLst>
              </p14:cNvPr>
              <p14:cNvContentPartPr/>
              <p14:nvPr/>
            </p14:nvContentPartPr>
            <p14:xfrm>
              <a:off x="12105158" y="-5848"/>
              <a:ext cx="809640" cy="10353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E5BE8E1D-7E47-C2B1-E273-CE43AA7062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42130" y="-383979"/>
                <a:ext cx="935336" cy="1791263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FFB8F551-226B-6AE4-7D32-F2A444CF90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80" y="2372130"/>
            <a:ext cx="4148666" cy="4781846"/>
          </a:xfrm>
          <a:prstGeom prst="rect">
            <a:avLst/>
          </a:prstGeom>
          <a:effectLst/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5AB1393-2407-250A-4D04-B04CB0822C88}"/>
              </a:ext>
            </a:extLst>
          </p:cNvPr>
          <p:cNvGraphicFramePr>
            <a:graphicFrameLocks noGrp="1"/>
          </p:cNvGraphicFramePr>
          <p:nvPr/>
        </p:nvGraphicFramePr>
        <p:xfrm>
          <a:off x="1324194" y="1602963"/>
          <a:ext cx="3589394" cy="34099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3477">
                  <a:extLst>
                    <a:ext uri="{9D8B030D-6E8A-4147-A177-3AD203B41FA5}">
                      <a16:colId xmlns:a16="http://schemas.microsoft.com/office/drawing/2014/main" val="3980617853"/>
                    </a:ext>
                  </a:extLst>
                </a:gridCol>
                <a:gridCol w="1396332">
                  <a:extLst>
                    <a:ext uri="{9D8B030D-6E8A-4147-A177-3AD203B41FA5}">
                      <a16:colId xmlns:a16="http://schemas.microsoft.com/office/drawing/2014/main" val="1217327817"/>
                    </a:ext>
                  </a:extLst>
                </a:gridCol>
                <a:gridCol w="829585">
                  <a:extLst>
                    <a:ext uri="{9D8B030D-6E8A-4147-A177-3AD203B41FA5}">
                      <a16:colId xmlns:a16="http://schemas.microsoft.com/office/drawing/2014/main" val="3649979366"/>
                    </a:ext>
                  </a:extLst>
                </a:gridCol>
              </a:tblGrid>
              <a:tr h="1419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설명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필드명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자료형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13850519"/>
                  </a:ext>
                </a:extLst>
              </a:tr>
              <a:tr h="16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연도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year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78315821"/>
                  </a:ext>
                </a:extLst>
              </a:tr>
              <a:tr h="16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광역지차제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province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27543223"/>
                  </a:ext>
                </a:extLst>
              </a:tr>
              <a:tr h="16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기초지자체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67678135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내국인광역지자체지출액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kor_pro_exp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61871984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내국인광역지자체지출액비율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kor_pro_exp_ratio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53038793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내국인기초지자체지출액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kor_cty_exp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50326521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내국인기초지자체지출액비율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kor_cty_exp_ratio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29830818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외국인광역지자체지출액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fg_pro_exp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02584455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외국인광역지자체지출액비율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fg_pro_exp_ratio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89393300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외국인기초지자체지출액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fg_cty_exp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52836404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외국인기초지자체지출액비율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fg_cty_exp_ratio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215754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FAD61DE-C94C-C776-2645-75F754D711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48" y="2269857"/>
            <a:ext cx="4148666" cy="4781846"/>
          </a:xfrm>
          <a:prstGeom prst="rect">
            <a:avLst/>
          </a:prstGeom>
          <a:effectLst/>
        </p:spPr>
      </p:pic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E2CF085C-C0AE-F3E5-58EF-C5A04AB19C88}"/>
              </a:ext>
            </a:extLst>
          </p:cNvPr>
          <p:cNvGraphicFramePr>
            <a:graphicFrameLocks noGrp="1"/>
          </p:cNvGraphicFramePr>
          <p:nvPr/>
        </p:nvGraphicFramePr>
        <p:xfrm>
          <a:off x="5969312" y="1601743"/>
          <a:ext cx="3589394" cy="28917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3477">
                  <a:extLst>
                    <a:ext uri="{9D8B030D-6E8A-4147-A177-3AD203B41FA5}">
                      <a16:colId xmlns:a16="http://schemas.microsoft.com/office/drawing/2014/main" val="1580997858"/>
                    </a:ext>
                  </a:extLst>
                </a:gridCol>
                <a:gridCol w="1396332">
                  <a:extLst>
                    <a:ext uri="{9D8B030D-6E8A-4147-A177-3AD203B41FA5}">
                      <a16:colId xmlns:a16="http://schemas.microsoft.com/office/drawing/2014/main" val="1178294369"/>
                    </a:ext>
                  </a:extLst>
                </a:gridCol>
                <a:gridCol w="829585">
                  <a:extLst>
                    <a:ext uri="{9D8B030D-6E8A-4147-A177-3AD203B41FA5}">
                      <a16:colId xmlns:a16="http://schemas.microsoft.com/office/drawing/2014/main" val="494620690"/>
                    </a:ext>
                  </a:extLst>
                </a:gridCol>
              </a:tblGrid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설명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필드명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자료형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27262735"/>
                  </a:ext>
                </a:extLst>
              </a:tr>
              <a:tr h="16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연도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year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94491080"/>
                  </a:ext>
                </a:extLst>
              </a:tr>
              <a:tr h="16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대분류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10911647"/>
                  </a:ext>
                </a:extLst>
              </a:tr>
              <a:tr h="16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중분류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subcategory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93045818"/>
                  </a:ext>
                </a:extLst>
              </a:tr>
              <a:tr h="16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내국인대분류지출액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kor_cg_exp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6373752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내국인대분류지출액비율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kor_cg_exp_ratio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769910952"/>
                  </a:ext>
                </a:extLst>
              </a:tr>
              <a:tr h="16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내국인중분류지출액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kor_scg_exp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32034777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내국인중분류지출액비율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kor_scg_exp_ratio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87480694"/>
                  </a:ext>
                </a:extLst>
              </a:tr>
              <a:tr h="16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외국인대분류지출액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fg_cg_exp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04699015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외국인대분류지출액비율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fg_cg_exp_ratio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7177009"/>
                  </a:ext>
                </a:extLst>
              </a:tr>
              <a:tr h="16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외국인중분류지출액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fg_scg_exp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BIGINT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81738377"/>
                  </a:ext>
                </a:extLst>
              </a:tr>
              <a:tr h="324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외국인중분류지출액비율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fg_scg_exp_ratio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더잠실 2 Light" panose="00000300000000000000" pitchFamily="2" charset="-127"/>
                          <a:ea typeface="더잠실 2 Light" panose="00000300000000000000" pitchFamily="2" charset="-127"/>
                        </a:rPr>
                        <a:t>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더잠실 2 Light" panose="00000300000000000000" pitchFamily="2" charset="-127"/>
                        <a:ea typeface="더잠실 2 Light" panose="00000300000000000000" pitchFamily="2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91532294"/>
                  </a:ext>
                </a:extLst>
              </a:tr>
            </a:tbl>
          </a:graphicData>
        </a:graphic>
      </p:graphicFrame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CEC64E0D-1C58-9B74-CA9E-25B4C5288A14}"/>
              </a:ext>
            </a:extLst>
          </p:cNvPr>
          <p:cNvSpPr/>
          <p:nvPr/>
        </p:nvSpPr>
        <p:spPr>
          <a:xfrm rot="10800000" flipV="1">
            <a:off x="0" y="8005"/>
            <a:ext cx="3109665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데이터 수집</a:t>
            </a:r>
            <a:endParaRPr lang="en-US" altLang="ko-KR" sz="28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21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907CB1E-58B4-EA82-DD06-694B877F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48" y="1456946"/>
            <a:ext cx="9957206" cy="4383778"/>
          </a:xfrm>
          <a:prstGeom prst="rect">
            <a:avLst/>
          </a:prstGeom>
        </p:spPr>
      </p:pic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BA9E54F-5AC3-E3E6-7B20-4402923D92F2}"/>
              </a:ext>
            </a:extLst>
          </p:cNvPr>
          <p:cNvSpPr/>
          <p:nvPr/>
        </p:nvSpPr>
        <p:spPr>
          <a:xfrm rot="10800000" flipV="1">
            <a:off x="0" y="8005"/>
            <a:ext cx="3109665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데이터 저장</a:t>
            </a:r>
            <a:endParaRPr lang="en-US" altLang="ko-KR" sz="28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31" name="자유형 6">
            <a:extLst>
              <a:ext uri="{FF2B5EF4-FFF2-40B4-BE49-F238E27FC236}">
                <a16:creationId xmlns:a16="http://schemas.microsoft.com/office/drawing/2014/main" id="{156161C9-ADA4-B41D-A703-218941D66E5E}"/>
              </a:ext>
            </a:extLst>
          </p:cNvPr>
          <p:cNvSpPr/>
          <p:nvPr/>
        </p:nvSpPr>
        <p:spPr>
          <a:xfrm>
            <a:off x="754948" y="5634605"/>
            <a:ext cx="3921212" cy="3921212"/>
          </a:xfrm>
          <a:custGeom>
            <a:avLst/>
            <a:gdLst>
              <a:gd name="connsiteX0" fmla="*/ 1960587 w 3921212"/>
              <a:gd name="connsiteY0" fmla="*/ 3921211 h 3921212"/>
              <a:gd name="connsiteX1" fmla="*/ 1960626 w 3921212"/>
              <a:gd name="connsiteY1" fmla="*/ 3921211 h 3921212"/>
              <a:gd name="connsiteX2" fmla="*/ 1960606 w 3921212"/>
              <a:gd name="connsiteY2" fmla="*/ 3921212 h 3921212"/>
              <a:gd name="connsiteX3" fmla="*/ 1960606 w 3921212"/>
              <a:gd name="connsiteY3" fmla="*/ 0 h 3921212"/>
              <a:gd name="connsiteX4" fmla="*/ 3921212 w 3921212"/>
              <a:gd name="connsiteY4" fmla="*/ 1960606 h 3921212"/>
              <a:gd name="connsiteX5" fmla="*/ 0 w 3921212"/>
              <a:gd name="connsiteY5" fmla="*/ 1960606 h 3921212"/>
              <a:gd name="connsiteX6" fmla="*/ 1960606 w 3921212"/>
              <a:gd name="connsiteY6" fmla="*/ 0 h 392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1212" h="3921212">
                <a:moveTo>
                  <a:pt x="1960587" y="3921211"/>
                </a:moveTo>
                <a:lnTo>
                  <a:pt x="1960626" y="3921211"/>
                </a:lnTo>
                <a:lnTo>
                  <a:pt x="1960606" y="3921212"/>
                </a:lnTo>
                <a:close/>
                <a:moveTo>
                  <a:pt x="1960606" y="0"/>
                </a:moveTo>
                <a:cubicBezTo>
                  <a:pt x="3043419" y="0"/>
                  <a:pt x="3921212" y="877793"/>
                  <a:pt x="3921212" y="1960606"/>
                </a:cubicBezTo>
                <a:lnTo>
                  <a:pt x="0" y="1960606"/>
                </a:lnTo>
                <a:cubicBezTo>
                  <a:pt x="0" y="877793"/>
                  <a:pt x="877793" y="0"/>
                  <a:pt x="1960606" y="0"/>
                </a:cubicBezTo>
                <a:close/>
              </a:path>
            </a:pathLst>
          </a:custGeom>
          <a:solidFill>
            <a:srgbClr val="F6E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825373-10B6-8BAF-C6ED-D10E221C5034}"/>
              </a:ext>
            </a:extLst>
          </p:cNvPr>
          <p:cNvSpPr txBox="1"/>
          <p:nvPr/>
        </p:nvSpPr>
        <p:spPr>
          <a:xfrm>
            <a:off x="1293298" y="6230946"/>
            <a:ext cx="2844512" cy="101566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빅데이터 분석을 위한 환경 구성</a:t>
            </a:r>
            <a:endParaRPr lang="en-US" altLang="ko-KR" sz="3000" dirty="0">
              <a:ln w="12700" cap="sq" cmpd="sng">
                <a:solidFill>
                  <a:srgbClr val="F2F2F2"/>
                </a:solidFill>
              </a:ln>
              <a:effectLst>
                <a:outerShdw dist="38100" dir="2700000" algn="tl" rotWithShape="0">
                  <a:schemeClr val="accent1">
                    <a:alpha val="40000"/>
                  </a:schemeClr>
                </a:outerShdw>
              </a:effectLst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32" name="자유형 6">
            <a:extLst>
              <a:ext uri="{FF2B5EF4-FFF2-40B4-BE49-F238E27FC236}">
                <a16:creationId xmlns:a16="http://schemas.microsoft.com/office/drawing/2014/main" id="{2F65F83C-8913-97F3-B425-4EB8CDD3E5C5}"/>
              </a:ext>
            </a:extLst>
          </p:cNvPr>
          <p:cNvSpPr/>
          <p:nvPr/>
        </p:nvSpPr>
        <p:spPr>
          <a:xfrm>
            <a:off x="5784148" y="5634605"/>
            <a:ext cx="3921212" cy="3921212"/>
          </a:xfrm>
          <a:custGeom>
            <a:avLst/>
            <a:gdLst>
              <a:gd name="connsiteX0" fmla="*/ 1960587 w 3921212"/>
              <a:gd name="connsiteY0" fmla="*/ 3921211 h 3921212"/>
              <a:gd name="connsiteX1" fmla="*/ 1960626 w 3921212"/>
              <a:gd name="connsiteY1" fmla="*/ 3921211 h 3921212"/>
              <a:gd name="connsiteX2" fmla="*/ 1960606 w 3921212"/>
              <a:gd name="connsiteY2" fmla="*/ 3921212 h 3921212"/>
              <a:gd name="connsiteX3" fmla="*/ 1960606 w 3921212"/>
              <a:gd name="connsiteY3" fmla="*/ 0 h 3921212"/>
              <a:gd name="connsiteX4" fmla="*/ 3921212 w 3921212"/>
              <a:gd name="connsiteY4" fmla="*/ 1960606 h 3921212"/>
              <a:gd name="connsiteX5" fmla="*/ 0 w 3921212"/>
              <a:gd name="connsiteY5" fmla="*/ 1960606 h 3921212"/>
              <a:gd name="connsiteX6" fmla="*/ 1960606 w 3921212"/>
              <a:gd name="connsiteY6" fmla="*/ 0 h 392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1212" h="3921212">
                <a:moveTo>
                  <a:pt x="1960587" y="3921211"/>
                </a:moveTo>
                <a:lnTo>
                  <a:pt x="1960626" y="3921211"/>
                </a:lnTo>
                <a:lnTo>
                  <a:pt x="1960606" y="3921212"/>
                </a:lnTo>
                <a:close/>
                <a:moveTo>
                  <a:pt x="1960606" y="0"/>
                </a:moveTo>
                <a:cubicBezTo>
                  <a:pt x="3043419" y="0"/>
                  <a:pt x="3921212" y="877793"/>
                  <a:pt x="3921212" y="1960606"/>
                </a:cubicBezTo>
                <a:lnTo>
                  <a:pt x="0" y="1960606"/>
                </a:lnTo>
                <a:cubicBezTo>
                  <a:pt x="0" y="877793"/>
                  <a:pt x="877793" y="0"/>
                  <a:pt x="1960606" y="0"/>
                </a:cubicBezTo>
                <a:close/>
              </a:path>
            </a:pathLst>
          </a:custGeom>
          <a:solidFill>
            <a:srgbClr val="F6E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2E0245-8AEE-B9BD-2296-8A1629A603BE}"/>
              </a:ext>
            </a:extLst>
          </p:cNvPr>
          <p:cNvSpPr txBox="1"/>
          <p:nvPr/>
        </p:nvSpPr>
        <p:spPr>
          <a:xfrm>
            <a:off x="6322498" y="6230946"/>
            <a:ext cx="2844512" cy="101566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데이터 </a:t>
            </a:r>
            <a:r>
              <a:rPr lang="ko-KR" altLang="en-US" sz="3000" dirty="0" err="1">
                <a:ln w="12700" cap="sq" cmpd="sng">
                  <a:solidFill>
                    <a:srgbClr val="F2F2F2"/>
                  </a:solidFill>
                </a:ln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웨어</a:t>
            </a:r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하우스</a:t>
            </a:r>
            <a:endParaRPr lang="en-US" altLang="ko-KR" sz="3000" dirty="0">
              <a:ln w="12700" cap="sq" cmpd="sng">
                <a:solidFill>
                  <a:srgbClr val="F2F2F2"/>
                </a:solidFill>
              </a:ln>
              <a:effectLst>
                <a:outerShdw dist="38100" dir="2700000" algn="tl" rotWithShape="0">
                  <a:schemeClr val="accent1">
                    <a:alpha val="40000"/>
                  </a:schemeClr>
                </a:outerShdw>
              </a:effectLst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algn="ctr"/>
            <a:r>
              <a:rPr lang="ko-KR" altLang="en-US" sz="3000" dirty="0">
                <a:ln w="12700" cap="sq" cmpd="sng">
                  <a:solidFill>
                    <a:srgbClr val="F2F2F2"/>
                  </a:solidFill>
                </a:ln>
                <a:effectLst>
                  <a:outerShdw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모델링 및 적재</a:t>
            </a:r>
            <a:endParaRPr lang="en-US" altLang="ko-KR" sz="3000" dirty="0">
              <a:ln w="12700" cap="sq" cmpd="sng">
                <a:solidFill>
                  <a:srgbClr val="F2F2F2"/>
                </a:solidFill>
              </a:ln>
              <a:effectLst>
                <a:outerShdw dist="38100" dir="2700000" algn="tl" rotWithShape="0">
                  <a:schemeClr val="accent1">
                    <a:alpha val="40000"/>
                  </a:schemeClr>
                </a:outerShdw>
              </a:effectLst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BE8ED470-F400-39D0-F4BC-BBA2FF48F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3890" y="-242220"/>
            <a:ext cx="12921175" cy="804411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3E3657-2207-2A85-F636-50EC32CA1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3" y="1030459"/>
            <a:ext cx="9431065" cy="57708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FD638B8-F27D-52F4-FCB4-A3178DE4E0BB}"/>
              </a:ext>
            </a:extLst>
          </p:cNvPr>
          <p:cNvSpPr/>
          <p:nvPr/>
        </p:nvSpPr>
        <p:spPr>
          <a:xfrm rot="10800000" flipV="1">
            <a:off x="-1" y="0"/>
            <a:ext cx="2992016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데이터 저장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2326A6-DDB5-3A76-815B-599B742087A6}"/>
              </a:ext>
            </a:extLst>
          </p:cNvPr>
          <p:cNvSpPr/>
          <p:nvPr/>
        </p:nvSpPr>
        <p:spPr>
          <a:xfrm>
            <a:off x="1301159" y="1641106"/>
            <a:ext cx="95026" cy="1124637"/>
          </a:xfrm>
          <a:prstGeom prst="rect">
            <a:avLst/>
          </a:prstGeom>
          <a:solidFill>
            <a:srgbClr val="03C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09DDEB-92B0-FBDD-F6BD-47FEF9F199FA}"/>
              </a:ext>
            </a:extLst>
          </p:cNvPr>
          <p:cNvSpPr/>
          <p:nvPr/>
        </p:nvSpPr>
        <p:spPr>
          <a:xfrm>
            <a:off x="4336636" y="1671934"/>
            <a:ext cx="95026" cy="1124637"/>
          </a:xfrm>
          <a:prstGeom prst="rect">
            <a:avLst/>
          </a:prstGeom>
          <a:solidFill>
            <a:srgbClr val="F86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616951-12EC-17CC-95D4-9B48EAF17891}"/>
              </a:ext>
            </a:extLst>
          </p:cNvPr>
          <p:cNvSpPr/>
          <p:nvPr/>
        </p:nvSpPr>
        <p:spPr>
          <a:xfrm>
            <a:off x="7324600" y="1694390"/>
            <a:ext cx="95026" cy="1124637"/>
          </a:xfrm>
          <a:prstGeom prst="rect">
            <a:avLst/>
          </a:prstGeom>
          <a:solidFill>
            <a:srgbClr val="934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53BBB8-AF82-CCA6-FEA4-83A2A50931FB}"/>
              </a:ext>
            </a:extLst>
          </p:cNvPr>
          <p:cNvSpPr txBox="1"/>
          <p:nvPr/>
        </p:nvSpPr>
        <p:spPr>
          <a:xfrm>
            <a:off x="4473434" y="1671935"/>
            <a:ext cx="1917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스키마 생성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78DD22-3948-EA58-617D-50C6443AA602}"/>
              </a:ext>
            </a:extLst>
          </p:cNvPr>
          <p:cNvSpPr txBox="1"/>
          <p:nvPr/>
        </p:nvSpPr>
        <p:spPr>
          <a:xfrm>
            <a:off x="1491211" y="1671935"/>
            <a:ext cx="1917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자료형 결정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1EE18D-937D-9C63-F44E-ACE85E7AA3AC}"/>
              </a:ext>
            </a:extLst>
          </p:cNvPr>
          <p:cNvSpPr txBox="1"/>
          <p:nvPr/>
        </p:nvSpPr>
        <p:spPr>
          <a:xfrm>
            <a:off x="7535007" y="1671934"/>
            <a:ext cx="849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적재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B2C39A-DC59-F016-8B97-0066EE1760B7}"/>
              </a:ext>
            </a:extLst>
          </p:cNvPr>
          <p:cNvSpPr/>
          <p:nvPr/>
        </p:nvSpPr>
        <p:spPr>
          <a:xfrm>
            <a:off x="4185138" y="3287170"/>
            <a:ext cx="429065" cy="201579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  <a:cs typeface="Pretendard ExtraBold" panose="0200090300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EDBEEC-DA04-C442-E12E-9441F2842B2C}"/>
              </a:ext>
            </a:extLst>
          </p:cNvPr>
          <p:cNvSpPr/>
          <p:nvPr/>
        </p:nvSpPr>
        <p:spPr>
          <a:xfrm>
            <a:off x="7214409" y="3287169"/>
            <a:ext cx="429065" cy="201579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  <a:cs typeface="Pretendard ExtraBold" panose="0200090300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9968D62-F7D4-647B-6332-1C431A3B6118}"/>
              </a:ext>
            </a:extLst>
          </p:cNvPr>
          <p:cNvSpPr/>
          <p:nvPr/>
        </p:nvSpPr>
        <p:spPr>
          <a:xfrm>
            <a:off x="1181652" y="3211157"/>
            <a:ext cx="429065" cy="201579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  <a:cs typeface="Pretendard ExtraBold" panose="020009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0B7F71-2724-1299-0FE2-383FB179F448}"/>
              </a:ext>
            </a:extLst>
          </p:cNvPr>
          <p:cNvSpPr txBox="1"/>
          <p:nvPr/>
        </p:nvSpPr>
        <p:spPr>
          <a:xfrm>
            <a:off x="4456281" y="2372394"/>
            <a:ext cx="213378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CREATE TABLE if not exists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search_location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(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year   INT,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province   STRING,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city   STRING,</a:t>
            </a:r>
          </a:p>
          <a:p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pro_search_cnt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   BIGINT,</a:t>
            </a:r>
          </a:p>
          <a:p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pro_search_ratio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   FLOAT,</a:t>
            </a:r>
          </a:p>
          <a:p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cty_search_cnt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   BIGINT,</a:t>
            </a:r>
          </a:p>
          <a:p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cty_search_ratio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   FLOAT)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ROW FORMAT DELIMITED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 FIELDS TERMINATED BY ","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 LINES TERMINATED BY "\n"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STORED AS TEXTFILE;</a:t>
            </a:r>
          </a:p>
          <a:p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2 Light" panose="00000300000000000000" pitchFamily="2" charset="-127"/>
              <a:ea typeface="더잠실 2 Light" panose="00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33D38E-6313-7B97-0647-4369705EC9CA}"/>
              </a:ext>
            </a:extLst>
          </p:cNvPr>
          <p:cNvSpPr txBox="1"/>
          <p:nvPr/>
        </p:nvSpPr>
        <p:spPr>
          <a:xfrm>
            <a:off x="7419626" y="2372394"/>
            <a:ext cx="21337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insert overwrite directory '/user/hive/y_pop_tourist_destnation.txt'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select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k.year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,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k.tourist_destination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,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k.city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,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k.category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,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k.num_of_searches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2 Light" panose="00000300000000000000" pitchFamily="2" charset="-127"/>
              <a:ea typeface="더잠실 2 Light" panose="00000300000000000000" pitchFamily="2" charset="-127"/>
            </a:endParaRP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from (select year,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tourist_destination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, city, category, max(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num_of_searches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) as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num_of_searches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2 Light" panose="00000300000000000000" pitchFamily="2" charset="-127"/>
              <a:ea typeface="더잠실 2 Light" panose="00000300000000000000" pitchFamily="2" charset="-127"/>
            </a:endParaRP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   from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search_keyword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2 Light" panose="00000300000000000000" pitchFamily="2" charset="-127"/>
              <a:ea typeface="더잠실 2 Light" panose="00000300000000000000" pitchFamily="2" charset="-127"/>
            </a:endParaRP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   group by year,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tourist_destination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,</a:t>
            </a: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.</a:t>
            </a: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C03247-F23D-D529-2E73-197FE0694BD9}"/>
              </a:ext>
            </a:extLst>
          </p:cNvPr>
          <p:cNvSpPr txBox="1"/>
          <p:nvPr/>
        </p:nvSpPr>
        <p:spPr>
          <a:xfrm>
            <a:off x="1358517" y="2372394"/>
            <a:ext cx="213378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Year			INT</a:t>
            </a:r>
          </a:p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province		STRING</a:t>
            </a:r>
          </a:p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city			STRING</a:t>
            </a:r>
          </a:p>
          <a:p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pro_search_cnt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	BIGINT</a:t>
            </a:r>
          </a:p>
          <a:p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pro_search_ratio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	FLOAT</a:t>
            </a:r>
          </a:p>
          <a:p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cty_search_cnt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	BIGINT</a:t>
            </a:r>
          </a:p>
          <a:p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cty_search_ratio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더잠실 2 Light" panose="00000300000000000000" pitchFamily="2" charset="-127"/>
                <a:ea typeface="더잠실 2 Light" panose="00000300000000000000" pitchFamily="2" charset="-127"/>
              </a:rPr>
              <a:t>	FLOAT</a:t>
            </a:r>
          </a:p>
        </p:txBody>
      </p:sp>
    </p:spTree>
    <p:extLst>
      <p:ext uri="{BB962C8B-B14F-4D97-AF65-F5344CB8AC3E}">
        <p14:creationId xmlns:p14="http://schemas.microsoft.com/office/powerpoint/2010/main" val="112949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3A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0A676E5-4422-BA02-EF42-E795CC414BDF}"/>
              </a:ext>
            </a:extLst>
          </p:cNvPr>
          <p:cNvSpPr/>
          <p:nvPr/>
        </p:nvSpPr>
        <p:spPr>
          <a:xfrm>
            <a:off x="2425957" y="416766"/>
            <a:ext cx="4833259" cy="4634205"/>
          </a:xfrm>
          <a:prstGeom prst="ellipse">
            <a:avLst/>
          </a:prstGeom>
          <a:solidFill>
            <a:srgbClr val="9FC8E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9FBB7B-156D-BC28-FF9D-4480E9B7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21" y="1520883"/>
            <a:ext cx="6038792" cy="6038792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E12B402-4B0C-FAF4-3D6A-DD462177FA16}"/>
              </a:ext>
            </a:extLst>
          </p:cNvPr>
          <p:cNvSpPr/>
          <p:nvPr/>
        </p:nvSpPr>
        <p:spPr>
          <a:xfrm rot="10800000" flipV="1">
            <a:off x="0" y="8005"/>
            <a:ext cx="3109665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28BED2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Variable ExtraBold" panose="02000003000000020004" pitchFamily="2" charset="-127"/>
              </a:rPr>
              <a:t>데이터 처리</a:t>
            </a:r>
            <a:endParaRPr lang="en-US" altLang="ko-KR" sz="28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904DE3-FC3D-4AA9-8E9B-C3575467059F}"/>
              </a:ext>
            </a:extLst>
          </p:cNvPr>
          <p:cNvGrpSpPr/>
          <p:nvPr/>
        </p:nvGrpSpPr>
        <p:grpSpPr>
          <a:xfrm>
            <a:off x="269716" y="1123583"/>
            <a:ext cx="4383305" cy="6019326"/>
            <a:chOff x="269716" y="1123583"/>
            <a:chExt cx="4383305" cy="60193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098268-EC07-A875-74FA-AA5535F7B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16" y="1123583"/>
              <a:ext cx="4383305" cy="601932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A9310B-079B-0BBC-3D1E-EAFABE6EF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54" y="1578269"/>
              <a:ext cx="3800167" cy="5270399"/>
            </a:xfrm>
            <a:prstGeom prst="rect">
              <a:avLst/>
            </a:prstGeom>
            <a:effectLst/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5474548-8F79-E3E6-80DB-9D8582D3FB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16" r="747" b="45733"/>
          <a:stretch/>
        </p:blipFill>
        <p:spPr>
          <a:xfrm>
            <a:off x="589368" y="1635656"/>
            <a:ext cx="3744000" cy="36454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2F6B6B7-CE0E-D068-61BC-1CFA28EBCEFA}"/>
                  </a:ext>
                </a:extLst>
              </p14:cNvPr>
              <p14:cNvContentPartPr/>
              <p14:nvPr/>
            </p14:nvContentPartPr>
            <p14:xfrm rot="11492753">
              <a:off x="3146921" y="2156211"/>
              <a:ext cx="809640" cy="1035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2F6B6B7-CE0E-D068-61BC-1CFA28EBCE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1492753">
                <a:off x="3083893" y="1778080"/>
                <a:ext cx="935336" cy="179126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5123F82-861F-9D08-C1E6-37CBA90D2C46}"/>
              </a:ext>
            </a:extLst>
          </p:cNvPr>
          <p:cNvSpPr txBox="1"/>
          <p:nvPr/>
        </p:nvSpPr>
        <p:spPr>
          <a:xfrm rot="20737691">
            <a:off x="2952933" y="2249417"/>
            <a:ext cx="1172868" cy="101566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인기 관광지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2000" b="1" dirty="0" err="1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데이블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E83386-3838-2263-5A73-8A9D013C6016}"/>
              </a:ext>
            </a:extLst>
          </p:cNvPr>
          <p:cNvGrpSpPr/>
          <p:nvPr/>
        </p:nvGrpSpPr>
        <p:grpSpPr>
          <a:xfrm>
            <a:off x="489587" y="1635656"/>
            <a:ext cx="3872739" cy="5188715"/>
            <a:chOff x="504354" y="1659953"/>
            <a:chExt cx="3872739" cy="51887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4B846BC-3599-6747-885E-C8C02BB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54" y="2066822"/>
              <a:ext cx="3872739" cy="4781846"/>
            </a:xfrm>
            <a:prstGeom prst="rect">
              <a:avLst/>
            </a:prstGeom>
            <a:effectLst/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06CAF5-B257-BD9C-80F0-ED2E67BD3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55004" r="747"/>
            <a:stretch/>
          </p:blipFill>
          <p:spPr>
            <a:xfrm>
              <a:off x="589368" y="1659953"/>
              <a:ext cx="3744000" cy="303471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440BA56-DB14-5FD8-0E59-05423185ED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3" r="953" b="10304"/>
          <a:stretch/>
        </p:blipFill>
        <p:spPr>
          <a:xfrm>
            <a:off x="532437" y="1564203"/>
            <a:ext cx="3744000" cy="5342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862CDAD-1104-DCD5-F4E0-625FF4E6C957}"/>
                  </a:ext>
                </a:extLst>
              </p14:cNvPr>
              <p14:cNvContentPartPr/>
              <p14:nvPr/>
            </p14:nvContentPartPr>
            <p14:xfrm rot="11492753">
              <a:off x="3600270" y="919845"/>
              <a:ext cx="809640" cy="1035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862CDAD-1104-DCD5-F4E0-625FF4E6C9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11492753">
                <a:off x="3537242" y="541714"/>
                <a:ext cx="935336" cy="179126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1D5BAF6-65E6-CE2C-4C9D-06B66BEFA611}"/>
              </a:ext>
            </a:extLst>
          </p:cNvPr>
          <p:cNvSpPr txBox="1"/>
          <p:nvPr/>
        </p:nvSpPr>
        <p:spPr>
          <a:xfrm rot="20737691">
            <a:off x="3406282" y="1013051"/>
            <a:ext cx="1172868" cy="101566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관심 관광지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2000" b="1" dirty="0" err="1">
                <a:ln w="12700" cap="sq" cmpd="sng">
                  <a:solidFill>
                    <a:srgbClr val="F2F2F2"/>
                  </a:solidFill>
                </a:ln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데이블</a:t>
            </a:r>
            <a:endParaRPr lang="en-US" altLang="ko-KR" sz="2000" b="1" dirty="0">
              <a:ln w="12700" cap="sq" cmpd="sng">
                <a:solidFill>
                  <a:srgbClr val="F2F2F2"/>
                </a:solidFill>
              </a:ln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a:spPr>
      <a:bodyPr rtlCol="0" anchor="ctr"/>
      <a:lstStyle>
        <a:defPPr algn="ctr">
          <a:defRPr sz="1600" dirty="0" smtClean="0">
            <a:solidFill>
              <a:schemeClr val="tx1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더잠실 3 Regular" panose="00000500000000000000" pitchFamily="2" charset="-127"/>
            <a:ea typeface="더잠실 3 Regular" panose="00000500000000000000" pitchFamily="2" charset="-127"/>
            <a:cs typeface="Pretendard ExtraBold" panose="02000903000000020004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3144</TotalTime>
  <Words>1439</Words>
  <Application>Microsoft Office PowerPoint</Application>
  <PresentationFormat>사용자 지정</PresentationFormat>
  <Paragraphs>651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5" baseType="lpstr">
      <vt:lpstr>던파 비트비트체 TTF</vt:lpstr>
      <vt:lpstr>Arial</vt:lpstr>
      <vt:lpstr>여기어때 잘난체</vt:lpstr>
      <vt:lpstr>더잠실 2 Light</vt:lpstr>
      <vt:lpstr>Calibri</vt:lpstr>
      <vt:lpstr>Pretendard Medium</vt:lpstr>
      <vt:lpstr>배달의민족 을지로체 TTF</vt:lpstr>
      <vt:lpstr>Pretendard Variable ExtraBold</vt:lpstr>
      <vt:lpstr>맑은 고딕</vt:lpstr>
      <vt:lpstr>배달의민족 주아</vt:lpstr>
      <vt:lpstr>더잠실 3 Regular</vt:lpstr>
      <vt:lpstr>강원교육튼튼</vt:lpstr>
      <vt:lpstr>배달의민족 한나체 Pro</vt:lpstr>
      <vt:lpstr>더잠실 5 Bold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bbtree</dc:creator>
  <cp:lastModifiedBy>CHOI JEONG AN</cp:lastModifiedBy>
  <cp:revision>42</cp:revision>
  <dcterms:created xsi:type="dcterms:W3CDTF">2017-08-29T05:03:54Z</dcterms:created>
  <dcterms:modified xsi:type="dcterms:W3CDTF">2023-04-10T07:53:15Z</dcterms:modified>
</cp:coreProperties>
</file>